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sldIdLst>
    <p:sldId id="257" r:id="rId2"/>
    <p:sldId id="258" r:id="rId3"/>
    <p:sldId id="256" r:id="rId4"/>
    <p:sldId id="259" r:id="rId5"/>
    <p:sldId id="260" r:id="rId6"/>
    <p:sldId id="261" r:id="rId7"/>
    <p:sldId id="262" r:id="rId8"/>
    <p:sldId id="264" r:id="rId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E14DE0-818C-4FDD-9EF6-F03C3059041B}" type="datetimeFigureOut">
              <a:rPr lang="cs-CZ" smtClean="0"/>
              <a:pPr/>
              <a:t>27.1.2013</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572229-9B08-4CF5-AA18-BE23975403E4}" type="slidenum">
              <a:rPr lang="cs-CZ" smtClean="0"/>
              <a:pPr/>
              <a:t>‹#›</a:t>
            </a:fld>
            <a:endParaRPr lang="cs-C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16387"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cs-CZ" smtClean="0"/>
          </a:p>
        </p:txBody>
      </p:sp>
      <p:sp>
        <p:nvSpPr>
          <p:cNvPr id="16388"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2498B21-F63F-4ECB-B64E-611EB8DEEA21}" type="slidenum">
              <a:rPr lang="cs-CZ" smtClean="0"/>
              <a:pPr/>
              <a:t>1</a:t>
            </a:fld>
            <a:endParaRPr lang="cs-CZ"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17411"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cs-CZ" smtClean="0"/>
          </a:p>
        </p:txBody>
      </p:sp>
      <p:sp>
        <p:nvSpPr>
          <p:cNvPr id="17412"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30B9354-E430-4820-9190-EB03BDD52814}" type="slidenum">
              <a:rPr lang="cs-CZ" smtClean="0"/>
              <a:pPr/>
              <a:t>2</a:t>
            </a:fld>
            <a:endParaRPr lang="cs-CZ"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smtClean="0"/>
              <a:t>Práce</a:t>
            </a:r>
            <a:r>
              <a:rPr lang="cs-CZ" baseline="0" dirty="0" smtClean="0"/>
              <a:t> s textem – vyhledávání předložek (s následujícím podstatným jménem či zájmenem) a slov s předponou. </a:t>
            </a:r>
          </a:p>
          <a:p>
            <a:r>
              <a:rPr lang="cs-CZ" baseline="0" dirty="0" smtClean="0"/>
              <a:t>Vyjasnit si rozdíl mezi předložkou (slovní druh č. 6, pojí se se jmény, píše se zvlášť, čte se dohromady) a předponou (část slova, píše se dohromady se slovem).</a:t>
            </a:r>
            <a:endParaRPr lang="cs-CZ" dirty="0"/>
          </a:p>
        </p:txBody>
      </p:sp>
      <p:sp>
        <p:nvSpPr>
          <p:cNvPr id="4" name="Zástupný symbol pro číslo snímku 3"/>
          <p:cNvSpPr>
            <a:spLocks noGrp="1"/>
          </p:cNvSpPr>
          <p:nvPr>
            <p:ph type="sldNum" sz="quarter" idx="10"/>
          </p:nvPr>
        </p:nvSpPr>
        <p:spPr/>
        <p:txBody>
          <a:bodyPr/>
          <a:lstStyle/>
          <a:p>
            <a:fld id="{DC572229-9B08-4CF5-AA18-BE23975403E4}" type="slidenum">
              <a:rPr lang="cs-CZ" smtClean="0"/>
              <a:pPr/>
              <a:t>3</a:t>
            </a:fld>
            <a:endParaRPr lang="cs-C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smtClean="0"/>
              <a:t>Psaní předložek a předpon od, nad, pod, před – vždy D</a:t>
            </a:r>
            <a:endParaRPr lang="cs-CZ" dirty="0"/>
          </a:p>
        </p:txBody>
      </p:sp>
      <p:sp>
        <p:nvSpPr>
          <p:cNvPr id="4" name="Zástupný symbol pro číslo snímku 3"/>
          <p:cNvSpPr>
            <a:spLocks noGrp="1"/>
          </p:cNvSpPr>
          <p:nvPr>
            <p:ph type="sldNum" sz="quarter" idx="10"/>
          </p:nvPr>
        </p:nvSpPr>
        <p:spPr/>
        <p:txBody>
          <a:bodyPr/>
          <a:lstStyle/>
          <a:p>
            <a:fld id="{DC572229-9B08-4CF5-AA18-BE23975403E4}" type="slidenum">
              <a:rPr lang="cs-CZ" smtClean="0"/>
              <a:pPr/>
              <a:t>4</a:t>
            </a:fld>
            <a:endParaRPr lang="cs-CZ"/>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smtClean="0"/>
              <a:t>Psaní</a:t>
            </a:r>
            <a:r>
              <a:rPr lang="cs-CZ" baseline="0" dirty="0" smtClean="0"/>
              <a:t> slov s předponami (dohromady) a s předložkami (zvlášť).</a:t>
            </a:r>
            <a:endParaRPr lang="cs-CZ" dirty="0"/>
          </a:p>
        </p:txBody>
      </p:sp>
      <p:sp>
        <p:nvSpPr>
          <p:cNvPr id="4" name="Zástupný symbol pro číslo snímku 3"/>
          <p:cNvSpPr>
            <a:spLocks noGrp="1"/>
          </p:cNvSpPr>
          <p:nvPr>
            <p:ph type="sldNum" sz="quarter" idx="10"/>
          </p:nvPr>
        </p:nvSpPr>
        <p:spPr/>
        <p:txBody>
          <a:bodyPr/>
          <a:lstStyle/>
          <a:p>
            <a:fld id="{DC572229-9B08-4CF5-AA18-BE23975403E4}" type="slidenum">
              <a:rPr lang="cs-CZ" smtClean="0"/>
              <a:pPr/>
              <a:t>5</a:t>
            </a:fld>
            <a:endParaRPr lang="cs-CZ"/>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smtClean="0"/>
              <a:t>Zdvojená</a:t>
            </a:r>
            <a:r>
              <a:rPr lang="cs-CZ" baseline="0" dirty="0" smtClean="0"/>
              <a:t> souhláska na hranici mezi předponou a kořenem, pokud kořen začíná stejnou souhláskou.</a:t>
            </a:r>
            <a:endParaRPr lang="cs-CZ" dirty="0"/>
          </a:p>
        </p:txBody>
      </p:sp>
      <p:sp>
        <p:nvSpPr>
          <p:cNvPr id="4" name="Zástupný symbol pro číslo snímku 3"/>
          <p:cNvSpPr>
            <a:spLocks noGrp="1"/>
          </p:cNvSpPr>
          <p:nvPr>
            <p:ph type="sldNum" sz="quarter" idx="10"/>
          </p:nvPr>
        </p:nvSpPr>
        <p:spPr/>
        <p:txBody>
          <a:bodyPr/>
          <a:lstStyle/>
          <a:p>
            <a:fld id="{DC572229-9B08-4CF5-AA18-BE23975403E4}" type="slidenum">
              <a:rPr lang="cs-CZ" smtClean="0"/>
              <a:pPr/>
              <a:t>6</a:t>
            </a:fld>
            <a:endParaRPr lang="cs-CZ"/>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smtClean="0"/>
              <a:t>Vždy</a:t>
            </a:r>
            <a:r>
              <a:rPr lang="cs-CZ" baseline="0" dirty="0" smtClean="0"/>
              <a:t> 1 slovo z dané skupiny nemá předponu.</a:t>
            </a:r>
          </a:p>
          <a:p>
            <a:r>
              <a:rPr lang="cs-CZ" baseline="0" dirty="0" smtClean="0"/>
              <a:t>Podobizna, podvádět</a:t>
            </a:r>
          </a:p>
          <a:p>
            <a:r>
              <a:rPr lang="cs-CZ" baseline="0" dirty="0" smtClean="0"/>
              <a:t>Nádrž, nadílka</a:t>
            </a:r>
          </a:p>
          <a:p>
            <a:r>
              <a:rPr lang="cs-CZ" baseline="0" dirty="0" smtClean="0"/>
              <a:t>Předchozí, přední</a:t>
            </a:r>
          </a:p>
          <a:p>
            <a:r>
              <a:rPr lang="cs-CZ" baseline="0" smtClean="0"/>
              <a:t>Odvaha, </a:t>
            </a:r>
            <a:r>
              <a:rPr lang="cs-CZ" baseline="0" dirty="0" smtClean="0"/>
              <a:t>odůvodnit</a:t>
            </a:r>
          </a:p>
        </p:txBody>
      </p:sp>
      <p:sp>
        <p:nvSpPr>
          <p:cNvPr id="4" name="Zástupný symbol pro číslo snímku 3"/>
          <p:cNvSpPr>
            <a:spLocks noGrp="1"/>
          </p:cNvSpPr>
          <p:nvPr>
            <p:ph type="sldNum" sz="quarter" idx="10"/>
          </p:nvPr>
        </p:nvSpPr>
        <p:spPr/>
        <p:txBody>
          <a:bodyPr/>
          <a:lstStyle/>
          <a:p>
            <a:fld id="{DC572229-9B08-4CF5-AA18-BE23975403E4}" type="slidenum">
              <a:rPr lang="cs-CZ" smtClean="0"/>
              <a:pPr/>
              <a:t>7</a:t>
            </a:fld>
            <a:endParaRPr lang="cs-CZ"/>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12291"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cs-CZ" smtClean="0"/>
          </a:p>
        </p:txBody>
      </p:sp>
      <p:sp>
        <p:nvSpPr>
          <p:cNvPr id="6148" name="Zástupný symbol pro číslo snímk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0C33594-237F-4075-9C56-F7F461F9E116}" type="slidenum">
              <a:rPr lang="cs-CZ" smtClean="0"/>
              <a:pPr fontAlgn="base">
                <a:spcBef>
                  <a:spcPct val="0"/>
                </a:spcBef>
                <a:spcAft>
                  <a:spcPct val="0"/>
                </a:spcAft>
                <a:defRPr/>
              </a:pPr>
              <a:t>8</a:t>
            </a:fld>
            <a:endParaRPr lang="cs-CZ"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Obdélník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bdélník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bdélník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Nadpis 7"/>
          <p:cNvSpPr>
            <a:spLocks noGrp="1"/>
          </p:cNvSpPr>
          <p:nvPr>
            <p:ph type="ctrTitle"/>
          </p:nvPr>
        </p:nvSpPr>
        <p:spPr>
          <a:xfrm>
            <a:off x="2362200" y="4038600"/>
            <a:ext cx="6477000" cy="1828800"/>
          </a:xfrm>
        </p:spPr>
        <p:txBody>
          <a:bodyPr anchor="b"/>
          <a:lstStyle>
            <a:lvl1pPr>
              <a:defRPr cap="all" baseline="0"/>
            </a:lvl1pPr>
          </a:lstStyle>
          <a:p>
            <a:r>
              <a:rPr kumimoji="0" lang="cs-CZ" smtClean="0"/>
              <a:t>Klepnutím lze upravit styl předlohy nadpisů.</a:t>
            </a:r>
            <a:endParaRPr kumimoji="0" lang="en-US"/>
          </a:p>
        </p:txBody>
      </p:sp>
      <p:sp>
        <p:nvSpPr>
          <p:cNvPr id="9" name="Podnadpis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28" name="Zástupný symbol pro datum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736A869-15D3-449D-BB5A-65D4C2E882E1}" type="datetimeFigureOut">
              <a:rPr lang="cs-CZ" smtClean="0"/>
              <a:pPr/>
              <a:t>27.1.2013</a:t>
            </a:fld>
            <a:endParaRPr lang="cs-CZ"/>
          </a:p>
        </p:txBody>
      </p:sp>
      <p:sp>
        <p:nvSpPr>
          <p:cNvPr id="17" name="Zástupný symbol pro zápatí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cs-CZ"/>
          </a:p>
        </p:txBody>
      </p:sp>
      <p:sp>
        <p:nvSpPr>
          <p:cNvPr id="29" name="Zástupný symbol pro číslo snímku 28"/>
          <p:cNvSpPr>
            <a:spLocks noGrp="1"/>
          </p:cNvSpPr>
          <p:nvPr>
            <p:ph type="sldNum" sz="quarter" idx="12"/>
          </p:nvPr>
        </p:nvSpPr>
        <p:spPr>
          <a:xfrm>
            <a:off x="8001000" y="228600"/>
            <a:ext cx="838200" cy="381000"/>
          </a:xfrm>
        </p:spPr>
        <p:txBody>
          <a:bodyPr/>
          <a:lstStyle>
            <a:lvl1pPr>
              <a:defRPr>
                <a:solidFill>
                  <a:schemeClr val="tx2"/>
                </a:solidFill>
              </a:defRPr>
            </a:lvl1pPr>
          </a:lstStyle>
          <a:p>
            <a:fld id="{C0C56B21-CB49-4D8D-A522-E1687F315272}"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B736A869-15D3-449D-BB5A-65D4C2E882E1}" type="datetimeFigureOut">
              <a:rPr lang="cs-CZ" smtClean="0"/>
              <a:pPr/>
              <a:t>27.1.2013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0C56B21-CB49-4D8D-A522-E1687F315272}"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53200" y="609600"/>
            <a:ext cx="2057400" cy="55165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609600"/>
            <a:ext cx="5562600" cy="5516564"/>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a:xfrm>
            <a:off x="6553200" y="6248402"/>
            <a:ext cx="2209800" cy="365125"/>
          </a:xfrm>
        </p:spPr>
        <p:txBody>
          <a:bodyPr/>
          <a:lstStyle/>
          <a:p>
            <a:fld id="{B736A869-15D3-449D-BB5A-65D4C2E882E1}" type="datetimeFigureOut">
              <a:rPr lang="cs-CZ" smtClean="0"/>
              <a:pPr/>
              <a:t>27.1.2013</a:t>
            </a:fld>
            <a:endParaRPr lang="cs-CZ"/>
          </a:p>
        </p:txBody>
      </p:sp>
      <p:sp>
        <p:nvSpPr>
          <p:cNvPr id="5" name="Zástupný symbol pro zápatí 4"/>
          <p:cNvSpPr>
            <a:spLocks noGrp="1"/>
          </p:cNvSpPr>
          <p:nvPr>
            <p:ph type="ftr" sz="quarter" idx="11"/>
          </p:nvPr>
        </p:nvSpPr>
        <p:spPr>
          <a:xfrm>
            <a:off x="457201" y="6248207"/>
            <a:ext cx="5573483" cy="365125"/>
          </a:xfrm>
        </p:spPr>
        <p:txBody>
          <a:bodyPr/>
          <a:lstStyle/>
          <a:p>
            <a:endParaRPr lang="cs-CZ"/>
          </a:p>
        </p:txBody>
      </p:sp>
      <p:sp>
        <p:nvSpPr>
          <p:cNvPr id="7" name="Obdélník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Obdélník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Obdélník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rot="5400000">
            <a:off x="5989638" y="144462"/>
            <a:ext cx="533400" cy="244476"/>
          </a:xfrm>
        </p:spPr>
        <p:txBody>
          <a:bodyPr/>
          <a:lstStyle/>
          <a:p>
            <a:fld id="{C0C56B21-CB49-4D8D-A522-E1687F315272}"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612648" y="228600"/>
            <a:ext cx="8153400" cy="990600"/>
          </a:xfrm>
        </p:spPr>
        <p:txBody>
          <a:bodyPr/>
          <a:lstStyle/>
          <a:p>
            <a:r>
              <a:rPr kumimoji="0" lang="cs-CZ" smtClean="0"/>
              <a:t>Klepnutím lze upravit styl předlohy nadpisů.</a:t>
            </a:r>
            <a:endParaRPr kumimoji="0" lang="en-US"/>
          </a:p>
        </p:txBody>
      </p:sp>
      <p:sp>
        <p:nvSpPr>
          <p:cNvPr id="4" name="Zástupný symbol pro datum 3"/>
          <p:cNvSpPr>
            <a:spLocks noGrp="1"/>
          </p:cNvSpPr>
          <p:nvPr>
            <p:ph type="dt" sz="half" idx="10"/>
          </p:nvPr>
        </p:nvSpPr>
        <p:spPr/>
        <p:txBody>
          <a:bodyPr/>
          <a:lstStyle/>
          <a:p>
            <a:fld id="{B736A869-15D3-449D-BB5A-65D4C2E882E1}" type="datetimeFigureOut">
              <a:rPr lang="cs-CZ" smtClean="0"/>
              <a:pPr/>
              <a:t>27.1.2013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lvl1pPr>
              <a:defRPr>
                <a:solidFill>
                  <a:srgbClr val="FFFFFF"/>
                </a:solidFill>
              </a:defRPr>
            </a:lvl1pPr>
          </a:lstStyle>
          <a:p>
            <a:fld id="{C0C56B21-CB49-4D8D-A522-E1687F315272}" type="slidenum">
              <a:rPr lang="cs-CZ" smtClean="0"/>
              <a:pPr/>
              <a:t>‹#›</a:t>
            </a:fld>
            <a:endParaRPr lang="cs-CZ"/>
          </a:p>
        </p:txBody>
      </p:sp>
      <p:sp>
        <p:nvSpPr>
          <p:cNvPr id="8" name="Zástupný symbol pro obsah 7"/>
          <p:cNvSpPr>
            <a:spLocks noGrp="1"/>
          </p:cNvSpPr>
          <p:nvPr>
            <p:ph sz="quarter" idx="1"/>
          </p:nvPr>
        </p:nvSpPr>
        <p:spPr>
          <a:xfrm>
            <a:off x="612648" y="1600200"/>
            <a:ext cx="8153400" cy="44958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7" name="Obdélník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bdélník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Obdélník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Nadpis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cs-CZ" smtClean="0"/>
              <a:t>Klepnutím lze upravit styl předlohy nadpisů.</a:t>
            </a:r>
            <a:endParaRPr kumimoji="0" lang="en-US"/>
          </a:p>
        </p:txBody>
      </p:sp>
      <p:sp>
        <p:nvSpPr>
          <p:cNvPr id="12" name="Zástupný symbol pro datum 11"/>
          <p:cNvSpPr>
            <a:spLocks noGrp="1"/>
          </p:cNvSpPr>
          <p:nvPr>
            <p:ph type="dt" sz="half" idx="10"/>
          </p:nvPr>
        </p:nvSpPr>
        <p:spPr/>
        <p:txBody>
          <a:bodyPr/>
          <a:lstStyle/>
          <a:p>
            <a:fld id="{B736A869-15D3-449D-BB5A-65D4C2E882E1}" type="datetimeFigureOut">
              <a:rPr lang="cs-CZ" smtClean="0"/>
              <a:pPr/>
              <a:t>27.1.2013</a:t>
            </a:fld>
            <a:endParaRPr lang="cs-CZ"/>
          </a:p>
        </p:txBody>
      </p:sp>
      <p:sp>
        <p:nvSpPr>
          <p:cNvPr id="13" name="Zástupný symbol pro číslo snímku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C0C56B21-CB49-4D8D-A522-E1687F315272}" type="slidenum">
              <a:rPr lang="cs-CZ" smtClean="0"/>
              <a:pPr/>
              <a:t>‹#›</a:t>
            </a:fld>
            <a:endParaRPr lang="cs-CZ"/>
          </a:p>
        </p:txBody>
      </p:sp>
      <p:sp>
        <p:nvSpPr>
          <p:cNvPr id="14" name="Zástupný symbol pro zápatí 13"/>
          <p:cNvSpPr>
            <a:spLocks noGrp="1"/>
          </p:cNvSpPr>
          <p:nvPr>
            <p:ph type="ftr" sz="quarter" idx="12"/>
          </p:nvPr>
        </p:nvSpPr>
        <p:spPr/>
        <p:txBody>
          <a:bodyPr/>
          <a:lstStyle/>
          <a:p>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9" name="Zástupný symbol pro obsah 8"/>
          <p:cNvSpPr>
            <a:spLocks noGrp="1"/>
          </p:cNvSpPr>
          <p:nvPr>
            <p:ph sz="quarter" idx="1"/>
          </p:nvPr>
        </p:nvSpPr>
        <p:spPr>
          <a:xfrm>
            <a:off x="609600" y="1589567"/>
            <a:ext cx="3886200" cy="45720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1" name="Zástupný symbol pro obsah 10"/>
          <p:cNvSpPr>
            <a:spLocks noGrp="1"/>
          </p:cNvSpPr>
          <p:nvPr>
            <p:ph sz="quarter" idx="2"/>
          </p:nvPr>
        </p:nvSpPr>
        <p:spPr>
          <a:xfrm>
            <a:off x="4844901" y="1589567"/>
            <a:ext cx="3886200" cy="45720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8" name="Zástupný symbol pro datum 7"/>
          <p:cNvSpPr>
            <a:spLocks noGrp="1"/>
          </p:cNvSpPr>
          <p:nvPr>
            <p:ph type="dt" sz="half" idx="15"/>
          </p:nvPr>
        </p:nvSpPr>
        <p:spPr/>
        <p:txBody>
          <a:bodyPr rtlCol="0"/>
          <a:lstStyle/>
          <a:p>
            <a:fld id="{B736A869-15D3-449D-BB5A-65D4C2E882E1}" type="datetimeFigureOut">
              <a:rPr lang="cs-CZ" smtClean="0"/>
              <a:pPr/>
              <a:t>27.1.2013</a:t>
            </a:fld>
            <a:endParaRPr lang="cs-CZ"/>
          </a:p>
        </p:txBody>
      </p:sp>
      <p:sp>
        <p:nvSpPr>
          <p:cNvPr id="10" name="Zástupný symbol pro číslo snímku 9"/>
          <p:cNvSpPr>
            <a:spLocks noGrp="1"/>
          </p:cNvSpPr>
          <p:nvPr>
            <p:ph type="sldNum" sz="quarter" idx="16"/>
          </p:nvPr>
        </p:nvSpPr>
        <p:spPr/>
        <p:txBody>
          <a:bodyPr rtlCol="0"/>
          <a:lstStyle/>
          <a:p>
            <a:fld id="{C0C56B21-CB49-4D8D-A522-E1687F315272}" type="slidenum">
              <a:rPr lang="cs-CZ" smtClean="0"/>
              <a:pPr/>
              <a:t>‹#›</a:t>
            </a:fld>
            <a:endParaRPr lang="cs-CZ"/>
          </a:p>
        </p:txBody>
      </p:sp>
      <p:sp>
        <p:nvSpPr>
          <p:cNvPr id="12" name="Zástupný symbol pro zápatí 11"/>
          <p:cNvSpPr>
            <a:spLocks noGrp="1"/>
          </p:cNvSpPr>
          <p:nvPr>
            <p:ph type="ftr" sz="quarter" idx="17"/>
          </p:nvPr>
        </p:nvSpPr>
        <p:spPr/>
        <p:txBody>
          <a:bodyPr rtlCol="0"/>
          <a:lstStyle/>
          <a:p>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533400" y="273050"/>
            <a:ext cx="8153400" cy="869950"/>
          </a:xfrm>
        </p:spPr>
        <p:txBody>
          <a:bodyPr anchor="ctr"/>
          <a:lstStyle>
            <a:lvl1pPr>
              <a:defRPr/>
            </a:lvl1pPr>
          </a:lstStyle>
          <a:p>
            <a:r>
              <a:rPr kumimoji="0" lang="cs-CZ" smtClean="0"/>
              <a:t>Klepnutím lze upravit styl předlohy nadpisů.</a:t>
            </a:r>
            <a:endParaRPr kumimoji="0" lang="en-US"/>
          </a:p>
        </p:txBody>
      </p:sp>
      <p:sp>
        <p:nvSpPr>
          <p:cNvPr id="11" name="Zástupný symbol pro obsah 10"/>
          <p:cNvSpPr>
            <a:spLocks noGrp="1"/>
          </p:cNvSpPr>
          <p:nvPr>
            <p:ph sz="quarter" idx="2"/>
          </p:nvPr>
        </p:nvSpPr>
        <p:spPr>
          <a:xfrm>
            <a:off x="609600" y="2438400"/>
            <a:ext cx="3886200" cy="35814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3" name="Zástupný symbol pro obsah 12"/>
          <p:cNvSpPr>
            <a:spLocks noGrp="1"/>
          </p:cNvSpPr>
          <p:nvPr>
            <p:ph sz="quarter" idx="4"/>
          </p:nvPr>
        </p:nvSpPr>
        <p:spPr>
          <a:xfrm>
            <a:off x="4800600" y="2438400"/>
            <a:ext cx="3886200" cy="35814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0" name="Zástupný symbol pro datum 9"/>
          <p:cNvSpPr>
            <a:spLocks noGrp="1"/>
          </p:cNvSpPr>
          <p:nvPr>
            <p:ph type="dt" sz="half" idx="15"/>
          </p:nvPr>
        </p:nvSpPr>
        <p:spPr/>
        <p:txBody>
          <a:bodyPr rtlCol="0"/>
          <a:lstStyle/>
          <a:p>
            <a:fld id="{B736A869-15D3-449D-BB5A-65D4C2E882E1}" type="datetimeFigureOut">
              <a:rPr lang="cs-CZ" smtClean="0"/>
              <a:pPr/>
              <a:t>27.1.2013</a:t>
            </a:fld>
            <a:endParaRPr lang="cs-CZ"/>
          </a:p>
        </p:txBody>
      </p:sp>
      <p:sp>
        <p:nvSpPr>
          <p:cNvPr id="12" name="Zástupný symbol pro číslo snímku 11"/>
          <p:cNvSpPr>
            <a:spLocks noGrp="1"/>
          </p:cNvSpPr>
          <p:nvPr>
            <p:ph type="sldNum" sz="quarter" idx="16"/>
          </p:nvPr>
        </p:nvSpPr>
        <p:spPr/>
        <p:txBody>
          <a:bodyPr rtlCol="0"/>
          <a:lstStyle/>
          <a:p>
            <a:fld id="{C0C56B21-CB49-4D8D-A522-E1687F315272}" type="slidenum">
              <a:rPr lang="cs-CZ" smtClean="0"/>
              <a:pPr/>
              <a:t>‹#›</a:t>
            </a:fld>
            <a:endParaRPr lang="cs-CZ"/>
          </a:p>
        </p:txBody>
      </p:sp>
      <p:sp>
        <p:nvSpPr>
          <p:cNvPr id="14" name="Zástupný symbol pro zápatí 13"/>
          <p:cNvSpPr>
            <a:spLocks noGrp="1"/>
          </p:cNvSpPr>
          <p:nvPr>
            <p:ph type="ftr" sz="quarter" idx="17"/>
          </p:nvPr>
        </p:nvSpPr>
        <p:spPr/>
        <p:txBody>
          <a:bodyPr rtlCol="0"/>
          <a:lstStyle/>
          <a:p>
            <a:endParaRPr lang="cs-CZ"/>
          </a:p>
        </p:txBody>
      </p:sp>
      <p:sp>
        <p:nvSpPr>
          <p:cNvPr id="16" name="Zástupný symbol pro text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cs-CZ" smtClean="0"/>
              <a:t>Klepnutím lze upravit styly předlohy textu.</a:t>
            </a:r>
          </a:p>
        </p:txBody>
      </p:sp>
      <p:sp>
        <p:nvSpPr>
          <p:cNvPr id="15" name="Zástupný symbol pro text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cs-CZ" smtClean="0"/>
              <a:t>Klepnutím lze upravit styly předlohy textu.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fld id="{B736A869-15D3-449D-BB5A-65D4C2E882E1}" type="datetimeFigureOut">
              <a:rPr lang="cs-CZ" smtClean="0"/>
              <a:pPr/>
              <a:t>27.1.2013</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lvl1pPr>
              <a:defRPr>
                <a:solidFill>
                  <a:srgbClr val="FFFFFF"/>
                </a:solidFill>
              </a:defRPr>
            </a:lvl1pPr>
          </a:lstStyle>
          <a:p>
            <a:fld id="{C0C56B21-CB49-4D8D-A522-E1687F315272}"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736A869-15D3-449D-BB5A-65D4C2E882E1}" type="datetimeFigureOut">
              <a:rPr lang="cs-CZ" smtClean="0"/>
              <a:pPr/>
              <a:t>27.1.2013</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a:xfrm>
            <a:off x="0" y="6248400"/>
            <a:ext cx="533400" cy="381000"/>
          </a:xfrm>
        </p:spPr>
        <p:txBody>
          <a:bodyPr/>
          <a:lstStyle>
            <a:lvl1pPr>
              <a:defRPr>
                <a:solidFill>
                  <a:schemeClr val="tx2"/>
                </a:solidFill>
              </a:defRPr>
            </a:lvl1pPr>
          </a:lstStyle>
          <a:p>
            <a:fld id="{C0C56B21-CB49-4D8D-A522-E1687F315272}"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09600" y="273050"/>
            <a:ext cx="8077200" cy="869950"/>
          </a:xfrm>
        </p:spPr>
        <p:txBody>
          <a:bodyPr anchor="ctr"/>
          <a:lstStyle>
            <a:lvl1pPr algn="l">
              <a:buNone/>
              <a:defRPr sz="4400" b="0"/>
            </a:lvl1pPr>
          </a:lstStyle>
          <a:p>
            <a:r>
              <a:rPr kumimoji="0" lang="cs-CZ" smtClean="0"/>
              <a:t>Klepnutím lze upravit styl předlohy nadpisů.</a:t>
            </a:r>
            <a:endParaRPr kumimoji="0" lang="en-US"/>
          </a:p>
        </p:txBody>
      </p:sp>
      <p:sp>
        <p:nvSpPr>
          <p:cNvPr id="5" name="Zástupný symbol pro datum 4"/>
          <p:cNvSpPr>
            <a:spLocks noGrp="1"/>
          </p:cNvSpPr>
          <p:nvPr>
            <p:ph type="dt" sz="half" idx="10"/>
          </p:nvPr>
        </p:nvSpPr>
        <p:spPr/>
        <p:txBody>
          <a:bodyPr/>
          <a:lstStyle/>
          <a:p>
            <a:fld id="{B736A869-15D3-449D-BB5A-65D4C2E882E1}" type="datetimeFigureOut">
              <a:rPr lang="cs-CZ" smtClean="0"/>
              <a:pPr/>
              <a:t>27.1.2013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lvl1pPr>
              <a:defRPr>
                <a:solidFill>
                  <a:srgbClr val="FFFFFF"/>
                </a:solidFill>
              </a:defRPr>
            </a:lvl1pPr>
          </a:lstStyle>
          <a:p>
            <a:fld id="{C0C56B21-CB49-4D8D-A522-E1687F315272}" type="slidenum">
              <a:rPr lang="cs-CZ" smtClean="0"/>
              <a:pPr/>
              <a:t>‹#›</a:t>
            </a:fld>
            <a:endParaRPr lang="cs-CZ"/>
          </a:p>
        </p:txBody>
      </p:sp>
      <p:sp>
        <p:nvSpPr>
          <p:cNvPr id="3" name="Zástupný symbol pro text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cs-CZ" smtClean="0"/>
              <a:t>Klepnutím lze upravit styly předlohy textu.</a:t>
            </a:r>
          </a:p>
        </p:txBody>
      </p:sp>
      <p:sp>
        <p:nvSpPr>
          <p:cNvPr id="9" name="Zástupný symbol pro obsah 8"/>
          <p:cNvSpPr>
            <a:spLocks noGrp="1"/>
          </p:cNvSpPr>
          <p:nvPr>
            <p:ph sz="quarter" idx="1"/>
          </p:nvPr>
        </p:nvSpPr>
        <p:spPr>
          <a:xfrm>
            <a:off x="2362200" y="1752600"/>
            <a:ext cx="6400800" cy="44196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4" name="Zástupný symbol pro text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cs-CZ" smtClean="0"/>
              <a:t>Klepnutím lze upravit styly předlohy textu.</a:t>
            </a:r>
          </a:p>
        </p:txBody>
      </p:sp>
      <p:sp>
        <p:nvSpPr>
          <p:cNvPr id="8" name="Obdélník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Obdélník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bdélník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Nadpis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cs-CZ" smtClean="0"/>
              <a:t>Klepnutím lze upravit styl předlohy nadpisů.</a:t>
            </a:r>
            <a:endParaRPr kumimoji="0" lang="en-US"/>
          </a:p>
        </p:txBody>
      </p:sp>
      <p:sp>
        <p:nvSpPr>
          <p:cNvPr id="11" name="Obdélník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Zástupný symbol pro datum 11"/>
          <p:cNvSpPr>
            <a:spLocks noGrp="1"/>
          </p:cNvSpPr>
          <p:nvPr>
            <p:ph type="dt" sz="half" idx="10"/>
          </p:nvPr>
        </p:nvSpPr>
        <p:spPr>
          <a:xfrm>
            <a:off x="6248400" y="6248400"/>
            <a:ext cx="2667000" cy="365125"/>
          </a:xfrm>
        </p:spPr>
        <p:txBody>
          <a:bodyPr rtlCol="0"/>
          <a:lstStyle/>
          <a:p>
            <a:fld id="{B736A869-15D3-449D-BB5A-65D4C2E882E1}" type="datetimeFigureOut">
              <a:rPr lang="cs-CZ" smtClean="0"/>
              <a:pPr/>
              <a:t>27.1.2013</a:t>
            </a:fld>
            <a:endParaRPr lang="cs-CZ"/>
          </a:p>
        </p:txBody>
      </p:sp>
      <p:sp>
        <p:nvSpPr>
          <p:cNvPr id="13" name="Zástupný symbol pro číslo snímku 12"/>
          <p:cNvSpPr>
            <a:spLocks noGrp="1"/>
          </p:cNvSpPr>
          <p:nvPr>
            <p:ph type="sldNum" sz="quarter" idx="11"/>
          </p:nvPr>
        </p:nvSpPr>
        <p:spPr>
          <a:xfrm>
            <a:off x="0" y="4667249"/>
            <a:ext cx="1447800" cy="663578"/>
          </a:xfrm>
        </p:spPr>
        <p:txBody>
          <a:bodyPr rtlCol="0"/>
          <a:lstStyle>
            <a:lvl1pPr>
              <a:defRPr sz="2800"/>
            </a:lvl1pPr>
          </a:lstStyle>
          <a:p>
            <a:fld id="{C0C56B21-CB49-4D8D-A522-E1687F315272}" type="slidenum">
              <a:rPr lang="cs-CZ" smtClean="0"/>
              <a:pPr/>
              <a:t>‹#›</a:t>
            </a:fld>
            <a:endParaRPr lang="cs-CZ"/>
          </a:p>
        </p:txBody>
      </p:sp>
      <p:sp>
        <p:nvSpPr>
          <p:cNvPr id="14" name="Zástupný symbol pro zápatí 13"/>
          <p:cNvSpPr>
            <a:spLocks noGrp="1"/>
          </p:cNvSpPr>
          <p:nvPr>
            <p:ph type="ftr" sz="quarter" idx="12"/>
          </p:nvPr>
        </p:nvSpPr>
        <p:spPr>
          <a:xfrm>
            <a:off x="1600200" y="6248206"/>
            <a:ext cx="4572000" cy="365125"/>
          </a:xfrm>
        </p:spPr>
        <p:txBody>
          <a:bodyPr rtlCol="0"/>
          <a:lstStyle/>
          <a:p>
            <a:endParaRPr lang="cs-CZ"/>
          </a:p>
        </p:txBody>
      </p:sp>
      <p:sp>
        <p:nvSpPr>
          <p:cNvPr id="3" name="Zástupný symbol pro obrázek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cs-CZ" smtClean="0"/>
              <a:t>Klepnutím na ikonu přidáte obrázek.</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Zástupný symbol pro nadpis 21"/>
          <p:cNvSpPr>
            <a:spLocks noGrp="1"/>
          </p:cNvSpPr>
          <p:nvPr>
            <p:ph type="title"/>
          </p:nvPr>
        </p:nvSpPr>
        <p:spPr>
          <a:xfrm>
            <a:off x="609600" y="228600"/>
            <a:ext cx="8153400" cy="990600"/>
          </a:xfrm>
          <a:prstGeom prst="rect">
            <a:avLst/>
          </a:prstGeom>
        </p:spPr>
        <p:txBody>
          <a:bodyPr vert="horz" anchor="ctr">
            <a:normAutofit/>
          </a:bodyPr>
          <a:lstStyle/>
          <a:p>
            <a:r>
              <a:rPr kumimoji="0" lang="cs-CZ" smtClean="0"/>
              <a:t>Klepnutím lze upravit styl předlohy nadpisů.</a:t>
            </a:r>
            <a:endParaRPr kumimoji="0" lang="en-US"/>
          </a:p>
        </p:txBody>
      </p:sp>
      <p:sp>
        <p:nvSpPr>
          <p:cNvPr id="13" name="Zástupný symbol pro text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4" name="Zástupný symbol pro datum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736A869-15D3-449D-BB5A-65D4C2E882E1}" type="datetimeFigureOut">
              <a:rPr lang="cs-CZ" smtClean="0"/>
              <a:pPr/>
              <a:t>27.1.2013</a:t>
            </a:fld>
            <a:endParaRPr lang="cs-CZ"/>
          </a:p>
        </p:txBody>
      </p:sp>
      <p:sp>
        <p:nvSpPr>
          <p:cNvPr id="3" name="Zástupný symbol pro zápatí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cs-CZ"/>
          </a:p>
        </p:txBody>
      </p:sp>
      <p:sp>
        <p:nvSpPr>
          <p:cNvPr id="7" name="Obdélník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bdélník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Obdélník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Zástupný symbol pro číslo snímku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C0C56B21-CB49-4D8D-A522-E1687F315272}"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zs-mozartova.cz/" TargetMode="External"/><Relationship Id="rId5" Type="http://schemas.openxmlformats.org/officeDocument/2006/relationships/hyperlink" Target="mailto:kundrum@centrum.cz" TargetMode="Externa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http://www.zs-mozartova.cz/" TargetMode="External"/><Relationship Id="rId4" Type="http://schemas.openxmlformats.org/officeDocument/2006/relationships/hyperlink" Target="mailto:kundrum@centrum.cz"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hyperlink" Target="http://www.zs-mozartova.cz/" TargetMode="External"/><Relationship Id="rId4" Type="http://schemas.openxmlformats.org/officeDocument/2006/relationships/hyperlink" Target="mailto:kundrum@centrum.cz"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194" name="Picture 4"/>
          <p:cNvPicPr>
            <a:picLocks noChangeAspect="1" noChangeArrowheads="1"/>
          </p:cNvPicPr>
          <p:nvPr/>
        </p:nvPicPr>
        <p:blipFill>
          <a:blip r:embed="rId3" cstate="print"/>
          <a:srcRect/>
          <a:stretch>
            <a:fillRect/>
          </a:stretch>
        </p:blipFill>
        <p:spPr bwMode="auto">
          <a:xfrm>
            <a:off x="1331913" y="2205038"/>
            <a:ext cx="6481762" cy="1411287"/>
          </a:xfrm>
          <a:prstGeom prst="rect">
            <a:avLst/>
          </a:prstGeom>
          <a:noFill/>
          <a:ln w="9525">
            <a:noFill/>
            <a:miter lim="800000"/>
            <a:headEnd/>
            <a:tailEnd/>
          </a:ln>
        </p:spPr>
      </p:pic>
      <p:sp>
        <p:nvSpPr>
          <p:cNvPr id="8195" name="Obdélník 5"/>
          <p:cNvSpPr>
            <a:spLocks noChangeArrowheads="1"/>
          </p:cNvSpPr>
          <p:nvPr/>
        </p:nvSpPr>
        <p:spPr bwMode="auto">
          <a:xfrm>
            <a:off x="0" y="4724400"/>
            <a:ext cx="9144000" cy="2155825"/>
          </a:xfrm>
          <a:prstGeom prst="rect">
            <a:avLst/>
          </a:prstGeom>
          <a:noFill/>
          <a:ln w="6350">
            <a:noFill/>
            <a:miter lim="800000"/>
            <a:headEnd/>
            <a:tailEnd/>
          </a:ln>
        </p:spPr>
        <p:txBody>
          <a:bodyPr>
            <a:spAutoFit/>
          </a:bodyPr>
          <a:lstStyle/>
          <a:p>
            <a:pPr algn="ctr"/>
            <a:endParaRPr lang="cs-CZ" sz="2000" b="1">
              <a:latin typeface="Courier New" pitchFamily="49" charset="0"/>
              <a:cs typeface="Courier New" pitchFamily="49" charset="0"/>
            </a:endParaRPr>
          </a:p>
          <a:p>
            <a:pPr algn="ctr"/>
            <a:r>
              <a:rPr lang="cs-CZ" sz="2800" b="1" i="1">
                <a:latin typeface="Courier New" pitchFamily="49" charset="0"/>
                <a:cs typeface="Courier New" pitchFamily="49" charset="0"/>
              </a:rPr>
              <a:t>EU PENÍZE ŠKOLÁM</a:t>
            </a:r>
          </a:p>
          <a:p>
            <a:pPr algn="ctr"/>
            <a:endParaRPr lang="cs-CZ" sz="1400" b="1" i="1">
              <a:latin typeface="Courier New" pitchFamily="49" charset="0"/>
              <a:cs typeface="Courier New" pitchFamily="49" charset="0"/>
            </a:endParaRPr>
          </a:p>
          <a:p>
            <a:pPr algn="ctr"/>
            <a:r>
              <a:rPr lang="cs-CZ" sz="2000" b="1" i="1">
                <a:latin typeface="Courier New" pitchFamily="49" charset="0"/>
                <a:cs typeface="Courier New" pitchFamily="49" charset="0"/>
              </a:rPr>
              <a:t>Operační program Vzdělávání pro konkurenceschopnost</a:t>
            </a:r>
          </a:p>
          <a:p>
            <a:pPr algn="ctr"/>
            <a:endParaRPr lang="cs-CZ" sz="1200" b="1" i="1">
              <a:latin typeface="Courier New" pitchFamily="49" charset="0"/>
              <a:cs typeface="Courier New" pitchFamily="49" charset="0"/>
            </a:endParaRPr>
          </a:p>
          <a:p>
            <a:pPr algn="ctr"/>
            <a:r>
              <a:rPr lang="cs-CZ" sz="2000">
                <a:latin typeface="Courier New" pitchFamily="49" charset="0"/>
                <a:cs typeface="Courier New" pitchFamily="49" charset="0"/>
              </a:rPr>
              <a:t/>
            </a:r>
            <a:br>
              <a:rPr lang="cs-CZ" sz="2000">
                <a:latin typeface="Courier New" pitchFamily="49" charset="0"/>
                <a:cs typeface="Courier New" pitchFamily="49" charset="0"/>
              </a:rPr>
            </a:br>
            <a:endParaRPr lang="cs-CZ" sz="2000"/>
          </a:p>
        </p:txBody>
      </p:sp>
      <p:pic>
        <p:nvPicPr>
          <p:cNvPr id="8196" name="Picture 37"/>
          <p:cNvPicPr>
            <a:picLocks noChangeAspect="1" noChangeArrowheads="1"/>
          </p:cNvPicPr>
          <p:nvPr/>
        </p:nvPicPr>
        <p:blipFill>
          <a:blip r:embed="rId4" cstate="print"/>
          <a:srcRect/>
          <a:stretch>
            <a:fillRect/>
          </a:stretch>
        </p:blipFill>
        <p:spPr bwMode="auto">
          <a:xfrm>
            <a:off x="755650" y="620713"/>
            <a:ext cx="1655763" cy="1360487"/>
          </a:xfrm>
          <a:prstGeom prst="rect">
            <a:avLst/>
          </a:prstGeom>
          <a:noFill/>
          <a:ln w="9525">
            <a:noFill/>
            <a:miter lim="800000"/>
            <a:headEnd/>
            <a:tailEnd/>
          </a:ln>
        </p:spPr>
      </p:pic>
      <p:sp>
        <p:nvSpPr>
          <p:cNvPr id="6" name="Nadpis 1"/>
          <p:cNvSpPr txBox="1">
            <a:spLocks/>
          </p:cNvSpPr>
          <p:nvPr/>
        </p:nvSpPr>
        <p:spPr bwMode="auto">
          <a:xfrm>
            <a:off x="2627313" y="692150"/>
            <a:ext cx="5976937" cy="1295400"/>
          </a:xfrm>
          <a:prstGeom prst="rect">
            <a:avLst/>
          </a:prstGeom>
          <a:solidFill>
            <a:schemeClr val="bg1">
              <a:lumMod val="75000"/>
            </a:schemeClr>
          </a:solidFill>
          <a:ln w="9525">
            <a:solidFill>
              <a:schemeClr val="bg1">
                <a:lumMod val="50000"/>
              </a:schemeClr>
            </a:solidFill>
            <a:miter lim="800000"/>
            <a:headEnd/>
            <a:tailEnd/>
          </a:ln>
        </p:spPr>
        <p:txBody>
          <a:bodyPr anchor="ctr"/>
          <a:lstStyle/>
          <a:p>
            <a:pPr algn="ctr">
              <a:defRPr/>
            </a:pPr>
            <a:r>
              <a:rPr lang="cs-CZ" sz="2400" b="1" i="1" dirty="0">
                <a:latin typeface="Courier New" pitchFamily="49" charset="0"/>
                <a:ea typeface="+mj-ea"/>
                <a:cs typeface="Courier New" pitchFamily="49" charset="0"/>
              </a:rPr>
              <a:t>ZÁKLADNÍ ŠKOLA OLOMOUC</a:t>
            </a:r>
            <a:r>
              <a:rPr lang="cs-CZ" sz="2000" dirty="0">
                <a:latin typeface="Courier New" pitchFamily="49" charset="0"/>
                <a:ea typeface="+mj-ea"/>
                <a:cs typeface="Courier New" pitchFamily="49" charset="0"/>
              </a:rPr>
              <a:t/>
            </a:r>
            <a:br>
              <a:rPr lang="cs-CZ" sz="2000" dirty="0">
                <a:latin typeface="Courier New" pitchFamily="49" charset="0"/>
                <a:ea typeface="+mj-ea"/>
                <a:cs typeface="Courier New" pitchFamily="49" charset="0"/>
              </a:rPr>
            </a:br>
            <a:r>
              <a:rPr lang="cs-CZ" sz="1400" b="1" i="1" dirty="0">
                <a:latin typeface="Courier New" pitchFamily="49" charset="0"/>
                <a:ea typeface="+mj-ea"/>
                <a:cs typeface="Courier New" pitchFamily="49" charset="0"/>
              </a:rPr>
              <a:t>příspěvková organizace</a:t>
            </a:r>
            <a:r>
              <a:rPr lang="cs-CZ" sz="2000" dirty="0">
                <a:latin typeface="Courier New" pitchFamily="49" charset="0"/>
                <a:ea typeface="+mj-ea"/>
                <a:cs typeface="Courier New" pitchFamily="49" charset="0"/>
              </a:rPr>
              <a:t/>
            </a:r>
            <a:br>
              <a:rPr lang="cs-CZ" sz="2000" dirty="0">
                <a:latin typeface="Courier New" pitchFamily="49" charset="0"/>
                <a:ea typeface="+mj-ea"/>
                <a:cs typeface="Courier New" pitchFamily="49" charset="0"/>
              </a:rPr>
            </a:br>
            <a:r>
              <a:rPr lang="cs-CZ" sz="1600" b="1" i="1" dirty="0">
                <a:latin typeface="Courier New" pitchFamily="49" charset="0"/>
                <a:ea typeface="+mj-ea"/>
                <a:cs typeface="Courier New" pitchFamily="49" charset="0"/>
              </a:rPr>
              <a:t>MOZARTOVA 48, 779 00 OLOMOUC</a:t>
            </a:r>
            <a:r>
              <a:rPr lang="cs-CZ" sz="2000" dirty="0">
                <a:latin typeface="Courier New" pitchFamily="49" charset="0"/>
                <a:ea typeface="+mj-ea"/>
                <a:cs typeface="Courier New" pitchFamily="49" charset="0"/>
              </a:rPr>
              <a:t/>
            </a:r>
            <a:br>
              <a:rPr lang="cs-CZ" sz="2000" dirty="0">
                <a:latin typeface="Courier New" pitchFamily="49" charset="0"/>
                <a:ea typeface="+mj-ea"/>
                <a:cs typeface="Courier New" pitchFamily="49" charset="0"/>
              </a:rPr>
            </a:br>
            <a:r>
              <a:rPr lang="cs-CZ" sz="1400" b="1" i="1" dirty="0">
                <a:latin typeface="Courier New" pitchFamily="49" charset="0"/>
                <a:ea typeface="+mj-ea"/>
                <a:cs typeface="Courier New" pitchFamily="49" charset="0"/>
              </a:rPr>
              <a:t>tel.: 585 427 142, 775 116 442; fax: 585 422 713</a:t>
            </a:r>
            <a:r>
              <a:rPr lang="cs-CZ" sz="1400" b="1" dirty="0">
                <a:latin typeface="Courier New" pitchFamily="49" charset="0"/>
                <a:ea typeface="+mj-ea"/>
                <a:cs typeface="Courier New" pitchFamily="49" charset="0"/>
              </a:rPr>
              <a:t> </a:t>
            </a:r>
            <a:r>
              <a:rPr lang="cs-CZ" sz="2000" dirty="0">
                <a:latin typeface="Courier New" pitchFamily="49" charset="0"/>
                <a:ea typeface="+mj-ea"/>
                <a:cs typeface="Courier New" pitchFamily="49" charset="0"/>
              </a:rPr>
              <a:t/>
            </a:r>
            <a:br>
              <a:rPr lang="cs-CZ" sz="2000" dirty="0">
                <a:latin typeface="Courier New" pitchFamily="49" charset="0"/>
                <a:ea typeface="+mj-ea"/>
                <a:cs typeface="Courier New" pitchFamily="49" charset="0"/>
              </a:rPr>
            </a:br>
            <a:r>
              <a:rPr lang="cs-CZ" sz="1400" b="1" i="1" dirty="0">
                <a:latin typeface="Courier New" pitchFamily="49" charset="0"/>
                <a:ea typeface="+mj-ea"/>
                <a:cs typeface="Courier New" pitchFamily="49" charset="0"/>
              </a:rPr>
              <a:t>email: </a:t>
            </a:r>
            <a:r>
              <a:rPr lang="cs-CZ" sz="1400" b="1" i="1" noProof="1">
                <a:solidFill>
                  <a:srgbClr val="002060"/>
                </a:solidFill>
                <a:latin typeface="Courier New" pitchFamily="49" charset="0"/>
                <a:ea typeface="+mj-ea"/>
                <a:cs typeface="Courier New" pitchFamily="49" charset="0"/>
                <a:hlinkClick r:id="rId5"/>
              </a:rPr>
              <a:t>kundrum@centrum.cz</a:t>
            </a:r>
            <a:r>
              <a:rPr lang="cs-CZ" sz="1400" b="1" i="1" noProof="1">
                <a:solidFill>
                  <a:srgbClr val="002060"/>
                </a:solidFill>
                <a:latin typeface="Courier New" pitchFamily="49" charset="0"/>
                <a:ea typeface="+mj-ea"/>
                <a:cs typeface="Courier New" pitchFamily="49" charset="0"/>
              </a:rPr>
              <a:t>; </a:t>
            </a:r>
            <a:r>
              <a:rPr lang="cs-CZ" sz="1400" b="1" i="1" noProof="1">
                <a:solidFill>
                  <a:srgbClr val="002060"/>
                </a:solidFill>
                <a:latin typeface="Courier New" pitchFamily="49" charset="0"/>
                <a:ea typeface="+mj-ea"/>
                <a:cs typeface="Courier New" pitchFamily="49" charset="0"/>
                <a:hlinkClick r:id="rId6"/>
              </a:rPr>
              <a:t>www.zs-mozartova.cz</a:t>
            </a:r>
            <a:r>
              <a:rPr lang="cs-CZ" sz="1400" b="1" i="1" dirty="0">
                <a:solidFill>
                  <a:srgbClr val="002060"/>
                </a:solidFill>
                <a:latin typeface="Courier New" pitchFamily="49" charset="0"/>
                <a:ea typeface="+mj-ea"/>
                <a:cs typeface="Courier New" pitchFamily="49" charset="0"/>
              </a:rPr>
              <a:t> </a:t>
            </a:r>
            <a:endParaRPr lang="cs-CZ" sz="1400" b="1" i="1" noProof="1">
              <a:solidFill>
                <a:srgbClr val="002060"/>
              </a:solidFill>
              <a:latin typeface="Courier New" pitchFamily="49" charset="0"/>
              <a:ea typeface="+mj-ea"/>
              <a:cs typeface="Courier New" pitchFamily="49" charset="0"/>
            </a:endParaRPr>
          </a:p>
        </p:txBody>
      </p:sp>
      <p:sp>
        <p:nvSpPr>
          <p:cNvPr id="5121" name="Rectangle 1"/>
          <p:cNvSpPr>
            <a:spLocks noChangeArrowheads="1"/>
          </p:cNvSpPr>
          <p:nvPr/>
        </p:nvSpPr>
        <p:spPr bwMode="auto">
          <a:xfrm>
            <a:off x="684213" y="3871913"/>
            <a:ext cx="7883525" cy="646112"/>
          </a:xfrm>
          <a:prstGeom prst="rect">
            <a:avLst/>
          </a:prstGeom>
          <a:solidFill>
            <a:srgbClr val="D9D9D9"/>
          </a:solidFill>
          <a:ln w="9525">
            <a:solidFill>
              <a:schemeClr val="tx1">
                <a:lumMod val="65000"/>
                <a:lumOff val="35000"/>
              </a:schemeClr>
            </a:solidFill>
            <a:miter lim="800000"/>
            <a:headEnd/>
            <a:tailEnd/>
          </a:ln>
          <a:effectLst/>
        </p:spPr>
        <p:txBody>
          <a:bodyPr anchor="ctr">
            <a:spAutoFit/>
          </a:bodyPr>
          <a:lstStyle/>
          <a:p>
            <a:pPr algn="ctr">
              <a:defRPr/>
            </a:pPr>
            <a:r>
              <a:rPr lang="cs-CZ" b="1" i="1" dirty="0">
                <a:latin typeface="Courier New" pitchFamily="49" charset="0"/>
                <a:ea typeface="Calibri" pitchFamily="34" charset="0"/>
                <a:cs typeface="Courier New" pitchFamily="49" charset="0"/>
              </a:rPr>
              <a:t>Projekt: ŠKOLA RADOSTI, ŠKOLA KVALITY </a:t>
            </a:r>
            <a:endParaRPr lang="cs-CZ" dirty="0">
              <a:latin typeface="Arial" pitchFamily="34" charset="0"/>
              <a:cs typeface="Arial" pitchFamily="34" charset="0"/>
            </a:endParaRPr>
          </a:p>
          <a:p>
            <a:pPr algn="ctr" eaLnBrk="0" hangingPunct="0">
              <a:defRPr/>
            </a:pPr>
            <a:r>
              <a:rPr lang="cs-CZ" b="1" i="1" dirty="0">
                <a:latin typeface="Courier New" pitchFamily="49" charset="0"/>
                <a:ea typeface="Calibri" pitchFamily="34" charset="0"/>
                <a:cs typeface="Courier New" pitchFamily="49" charset="0"/>
              </a:rPr>
              <a:t>Registrační číslo projektu: CZ.1.07/1.4.00/21.3688</a:t>
            </a:r>
            <a:endParaRPr lang="cs-CZ"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218" name="Picture 37"/>
          <p:cNvPicPr>
            <a:picLocks noChangeAspect="1" noChangeArrowheads="1"/>
          </p:cNvPicPr>
          <p:nvPr/>
        </p:nvPicPr>
        <p:blipFill>
          <a:blip r:embed="rId3" cstate="print"/>
          <a:srcRect/>
          <a:stretch>
            <a:fillRect/>
          </a:stretch>
        </p:blipFill>
        <p:spPr bwMode="auto">
          <a:xfrm>
            <a:off x="755650" y="620713"/>
            <a:ext cx="1655763" cy="1360487"/>
          </a:xfrm>
          <a:prstGeom prst="rect">
            <a:avLst/>
          </a:prstGeom>
          <a:noFill/>
          <a:ln w="9525">
            <a:noFill/>
            <a:miter lim="800000"/>
            <a:headEnd/>
            <a:tailEnd/>
          </a:ln>
        </p:spPr>
      </p:pic>
      <p:sp>
        <p:nvSpPr>
          <p:cNvPr id="6" name="Nadpis 1"/>
          <p:cNvSpPr txBox="1">
            <a:spLocks/>
          </p:cNvSpPr>
          <p:nvPr/>
        </p:nvSpPr>
        <p:spPr bwMode="auto">
          <a:xfrm>
            <a:off x="2627313" y="692150"/>
            <a:ext cx="5976937" cy="1295400"/>
          </a:xfrm>
          <a:prstGeom prst="rect">
            <a:avLst/>
          </a:prstGeom>
          <a:solidFill>
            <a:schemeClr val="bg1">
              <a:lumMod val="75000"/>
            </a:schemeClr>
          </a:solidFill>
          <a:ln w="9525">
            <a:solidFill>
              <a:schemeClr val="bg1">
                <a:lumMod val="50000"/>
              </a:schemeClr>
            </a:solidFill>
            <a:miter lim="800000"/>
            <a:headEnd/>
            <a:tailEnd/>
          </a:ln>
        </p:spPr>
        <p:txBody>
          <a:bodyPr anchor="ctr"/>
          <a:lstStyle/>
          <a:p>
            <a:pPr algn="ctr">
              <a:defRPr/>
            </a:pPr>
            <a:r>
              <a:rPr lang="cs-CZ" sz="2400" b="1" i="1" dirty="0">
                <a:latin typeface="Courier New" pitchFamily="49" charset="0"/>
                <a:ea typeface="+mj-ea"/>
                <a:cs typeface="Courier New" pitchFamily="49" charset="0"/>
              </a:rPr>
              <a:t>ZÁKLADNÍ ŠKOLA OLOMOUC</a:t>
            </a:r>
            <a:r>
              <a:rPr lang="cs-CZ" sz="2000" dirty="0">
                <a:latin typeface="Courier New" pitchFamily="49" charset="0"/>
                <a:ea typeface="+mj-ea"/>
                <a:cs typeface="Courier New" pitchFamily="49" charset="0"/>
              </a:rPr>
              <a:t/>
            </a:r>
            <a:br>
              <a:rPr lang="cs-CZ" sz="2000" dirty="0">
                <a:latin typeface="Courier New" pitchFamily="49" charset="0"/>
                <a:ea typeface="+mj-ea"/>
                <a:cs typeface="Courier New" pitchFamily="49" charset="0"/>
              </a:rPr>
            </a:br>
            <a:r>
              <a:rPr lang="cs-CZ" sz="1400" b="1" i="1" dirty="0">
                <a:latin typeface="Courier New" pitchFamily="49" charset="0"/>
                <a:ea typeface="+mj-ea"/>
                <a:cs typeface="Courier New" pitchFamily="49" charset="0"/>
              </a:rPr>
              <a:t>příspěvková organizace</a:t>
            </a:r>
            <a:r>
              <a:rPr lang="cs-CZ" sz="2000" dirty="0">
                <a:latin typeface="Courier New" pitchFamily="49" charset="0"/>
                <a:ea typeface="+mj-ea"/>
                <a:cs typeface="Courier New" pitchFamily="49" charset="0"/>
              </a:rPr>
              <a:t/>
            </a:r>
            <a:br>
              <a:rPr lang="cs-CZ" sz="2000" dirty="0">
                <a:latin typeface="Courier New" pitchFamily="49" charset="0"/>
                <a:ea typeface="+mj-ea"/>
                <a:cs typeface="Courier New" pitchFamily="49" charset="0"/>
              </a:rPr>
            </a:br>
            <a:r>
              <a:rPr lang="cs-CZ" sz="1600" b="1" i="1" dirty="0">
                <a:latin typeface="Courier New" pitchFamily="49" charset="0"/>
                <a:ea typeface="+mj-ea"/>
                <a:cs typeface="Courier New" pitchFamily="49" charset="0"/>
              </a:rPr>
              <a:t>MOZARTOVA 48, 779 00 OLOMOUC</a:t>
            </a:r>
            <a:r>
              <a:rPr lang="cs-CZ" sz="2000" dirty="0">
                <a:latin typeface="Courier New" pitchFamily="49" charset="0"/>
                <a:ea typeface="+mj-ea"/>
                <a:cs typeface="Courier New" pitchFamily="49" charset="0"/>
              </a:rPr>
              <a:t/>
            </a:r>
            <a:br>
              <a:rPr lang="cs-CZ" sz="2000" dirty="0">
                <a:latin typeface="Courier New" pitchFamily="49" charset="0"/>
                <a:ea typeface="+mj-ea"/>
                <a:cs typeface="Courier New" pitchFamily="49" charset="0"/>
              </a:rPr>
            </a:br>
            <a:r>
              <a:rPr lang="cs-CZ" sz="1400" b="1" i="1" dirty="0">
                <a:latin typeface="Courier New" pitchFamily="49" charset="0"/>
                <a:ea typeface="+mj-ea"/>
                <a:cs typeface="Courier New" pitchFamily="49" charset="0"/>
              </a:rPr>
              <a:t>tel.: 585 427 142, 775 116 442; fax: 585 422 713</a:t>
            </a:r>
            <a:r>
              <a:rPr lang="cs-CZ" sz="1400" b="1" dirty="0">
                <a:latin typeface="Courier New" pitchFamily="49" charset="0"/>
                <a:ea typeface="+mj-ea"/>
                <a:cs typeface="Courier New" pitchFamily="49" charset="0"/>
              </a:rPr>
              <a:t> </a:t>
            </a:r>
            <a:r>
              <a:rPr lang="cs-CZ" sz="2000" dirty="0">
                <a:latin typeface="Courier New" pitchFamily="49" charset="0"/>
                <a:ea typeface="+mj-ea"/>
                <a:cs typeface="Courier New" pitchFamily="49" charset="0"/>
              </a:rPr>
              <a:t/>
            </a:r>
            <a:br>
              <a:rPr lang="cs-CZ" sz="2000" dirty="0">
                <a:latin typeface="Courier New" pitchFamily="49" charset="0"/>
                <a:ea typeface="+mj-ea"/>
                <a:cs typeface="Courier New" pitchFamily="49" charset="0"/>
              </a:rPr>
            </a:br>
            <a:r>
              <a:rPr lang="cs-CZ" sz="1400" b="1" i="1" dirty="0">
                <a:latin typeface="Courier New" pitchFamily="49" charset="0"/>
                <a:ea typeface="+mj-ea"/>
                <a:cs typeface="Courier New" pitchFamily="49" charset="0"/>
              </a:rPr>
              <a:t>email</a:t>
            </a:r>
            <a:r>
              <a:rPr lang="cs-CZ" sz="1400" i="1" dirty="0">
                <a:latin typeface="Courier New" pitchFamily="49" charset="0"/>
                <a:ea typeface="+mj-ea"/>
                <a:cs typeface="Courier New" pitchFamily="49" charset="0"/>
              </a:rPr>
              <a:t>: </a:t>
            </a:r>
            <a:r>
              <a:rPr lang="cs-CZ" sz="1400" b="1" i="1" noProof="1">
                <a:latin typeface="Courier New" pitchFamily="49" charset="0"/>
                <a:ea typeface="+mj-ea"/>
                <a:cs typeface="Courier New" pitchFamily="49" charset="0"/>
                <a:hlinkClick r:id="rId4"/>
              </a:rPr>
              <a:t>kundrum@centrum.cz</a:t>
            </a:r>
            <a:r>
              <a:rPr lang="cs-CZ" sz="1400" b="1" i="1" noProof="1">
                <a:latin typeface="Courier New" pitchFamily="49" charset="0"/>
                <a:ea typeface="+mj-ea"/>
                <a:cs typeface="Courier New" pitchFamily="49" charset="0"/>
              </a:rPr>
              <a:t>; </a:t>
            </a:r>
            <a:r>
              <a:rPr lang="cs-CZ" sz="1400" b="1" i="1" noProof="1">
                <a:latin typeface="Courier New" pitchFamily="49" charset="0"/>
                <a:ea typeface="+mj-ea"/>
                <a:cs typeface="Courier New" pitchFamily="49" charset="0"/>
                <a:hlinkClick r:id="rId5"/>
              </a:rPr>
              <a:t>www.zs-mozartova.cz</a:t>
            </a:r>
            <a:r>
              <a:rPr lang="cs-CZ" sz="1400" i="1" dirty="0">
                <a:latin typeface="Courier New" pitchFamily="49" charset="0"/>
                <a:ea typeface="+mj-ea"/>
                <a:cs typeface="Courier New" pitchFamily="49" charset="0"/>
              </a:rPr>
              <a:t> </a:t>
            </a:r>
            <a:endParaRPr lang="cs-CZ" sz="1400" i="1" noProof="1">
              <a:latin typeface="Courier New" pitchFamily="49" charset="0"/>
              <a:ea typeface="+mj-ea"/>
              <a:cs typeface="Courier New" pitchFamily="49" charset="0"/>
            </a:endParaRPr>
          </a:p>
        </p:txBody>
      </p:sp>
      <p:graphicFrame>
        <p:nvGraphicFramePr>
          <p:cNvPr id="7" name="Tabulka 6"/>
          <p:cNvGraphicFramePr>
            <a:graphicFrameLocks noGrp="1"/>
          </p:cNvGraphicFramePr>
          <p:nvPr/>
        </p:nvGraphicFramePr>
        <p:xfrm>
          <a:off x="468313" y="2492375"/>
          <a:ext cx="8208912" cy="3240000"/>
        </p:xfrm>
        <a:graphic>
          <a:graphicData uri="http://schemas.openxmlformats.org/drawingml/2006/table">
            <a:tbl>
              <a:tblPr>
                <a:tableStyleId>{5C22544A-7EE6-4342-B048-85BDC9FD1C3A}</a:tableStyleId>
              </a:tblPr>
              <a:tblGrid>
                <a:gridCol w="2633048"/>
                <a:gridCol w="5575864"/>
              </a:tblGrid>
              <a:tr h="360000">
                <a:tc>
                  <a:txBody>
                    <a:bodyPr/>
                    <a:lstStyle/>
                    <a:p>
                      <a:r>
                        <a:rPr lang="cs-CZ" sz="1600" b="1" i="1" dirty="0" smtClean="0">
                          <a:latin typeface="Courier New" pitchFamily="49" charset="0"/>
                          <a:cs typeface="Courier New" pitchFamily="49" charset="0"/>
                        </a:rPr>
                        <a:t>Autor:</a:t>
                      </a:r>
                      <a:endParaRPr lang="cs-CZ" sz="1600" b="1" i="1" dirty="0">
                        <a:latin typeface="Courier New" pitchFamily="49" charset="0"/>
                        <a:cs typeface="Courier New" pitchFamily="49" charset="0"/>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600" i="1" dirty="0" smtClean="0">
                          <a:latin typeface="Courier New" pitchFamily="49" charset="0"/>
                          <a:cs typeface="Courier New" pitchFamily="49" charset="0"/>
                        </a:rPr>
                        <a:t>Mgr. Lenka </a:t>
                      </a:r>
                      <a:r>
                        <a:rPr lang="cs-CZ" sz="1600" i="1" dirty="0" err="1" smtClean="0">
                          <a:latin typeface="Courier New" pitchFamily="49" charset="0"/>
                          <a:cs typeface="Courier New" pitchFamily="49" charset="0"/>
                        </a:rPr>
                        <a:t>Panglová</a:t>
                      </a:r>
                      <a:endParaRPr lang="cs-CZ" sz="1600" i="1" dirty="0">
                        <a:latin typeface="Courier New" pitchFamily="49" charset="0"/>
                        <a:cs typeface="Courier New" pitchFamily="49" charset="0"/>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600" b="1" i="1" dirty="0" smtClean="0">
                          <a:latin typeface="Courier New" pitchFamily="49" charset="0"/>
                          <a:cs typeface="Courier New" pitchFamily="49" charset="0"/>
                        </a:rPr>
                        <a:t>Vzdělávací oblast:</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600" i="1" dirty="0" smtClean="0">
                          <a:latin typeface="Courier New" pitchFamily="49" charset="0"/>
                          <a:cs typeface="Courier New" pitchFamily="49" charset="0"/>
                        </a:rPr>
                        <a:t>Jazyk a jazyková komunikace</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600" b="1" i="1" dirty="0" smtClean="0">
                          <a:latin typeface="Courier New" pitchFamily="49" charset="0"/>
                          <a:cs typeface="Courier New" pitchFamily="49" charset="0"/>
                        </a:rPr>
                        <a:t>Vzdělávací obor:</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600" i="1" dirty="0" smtClean="0">
                          <a:latin typeface="Courier New" pitchFamily="49" charset="0"/>
                          <a:cs typeface="Courier New" pitchFamily="49" charset="0"/>
                        </a:rPr>
                        <a:t>Český</a:t>
                      </a:r>
                      <a:r>
                        <a:rPr lang="cs-CZ" sz="1600" i="1" baseline="0" dirty="0" smtClean="0">
                          <a:latin typeface="Courier New" pitchFamily="49" charset="0"/>
                          <a:cs typeface="Courier New" pitchFamily="49" charset="0"/>
                        </a:rPr>
                        <a:t> jazyk a literatura</a:t>
                      </a:r>
                      <a:endParaRPr lang="cs-CZ" sz="1600" i="1" dirty="0" smtClean="0">
                        <a:latin typeface="Courier New" pitchFamily="49" charset="0"/>
                        <a:cs typeface="Courier New" pitchFamily="49" charset="0"/>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600" b="1" i="1" smtClean="0">
                          <a:latin typeface="Courier New" pitchFamily="49" charset="0"/>
                          <a:cs typeface="Courier New" pitchFamily="49" charset="0"/>
                        </a:rPr>
                        <a:t>Vyučovací </a:t>
                      </a:r>
                      <a:r>
                        <a:rPr lang="cs-CZ" sz="1600" b="1" i="1" dirty="0" smtClean="0">
                          <a:latin typeface="Courier New" pitchFamily="49" charset="0"/>
                          <a:cs typeface="Courier New" pitchFamily="49" charset="0"/>
                        </a:rPr>
                        <a:t>předmět:</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cs-CZ" sz="1600" i="1" dirty="0" smtClean="0">
                          <a:latin typeface="Courier New" pitchFamily="49" charset="0"/>
                          <a:cs typeface="Courier New" pitchFamily="49" charset="0"/>
                        </a:rPr>
                        <a:t>Český</a:t>
                      </a:r>
                      <a:r>
                        <a:rPr lang="cs-CZ" sz="1600" i="1" baseline="0" dirty="0" smtClean="0">
                          <a:latin typeface="Courier New" pitchFamily="49" charset="0"/>
                          <a:cs typeface="Courier New" pitchFamily="49" charset="0"/>
                        </a:rPr>
                        <a:t> jazyk</a:t>
                      </a:r>
                      <a:endParaRPr lang="cs-CZ" sz="1600" i="1" dirty="0">
                        <a:latin typeface="Courier New" pitchFamily="49" charset="0"/>
                        <a:cs typeface="Courier New" pitchFamily="49" charset="0"/>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600" b="1" i="1" dirty="0" smtClean="0">
                          <a:latin typeface="Courier New" pitchFamily="49" charset="0"/>
                          <a:cs typeface="Courier New" pitchFamily="49" charset="0"/>
                        </a:rPr>
                        <a:t>Ročník:</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cs-CZ" sz="1600" i="1" dirty="0" smtClean="0">
                          <a:latin typeface="Courier New" pitchFamily="49" charset="0"/>
                          <a:cs typeface="Courier New" pitchFamily="49" charset="0"/>
                        </a:rPr>
                        <a:t>4.</a:t>
                      </a:r>
                      <a:endParaRPr lang="cs-CZ" sz="1600" i="1" dirty="0">
                        <a:latin typeface="Courier New" pitchFamily="49" charset="0"/>
                        <a:cs typeface="Courier New" pitchFamily="49" charset="0"/>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600" b="1" i="1" dirty="0" smtClean="0">
                          <a:latin typeface="Courier New" pitchFamily="49" charset="0"/>
                          <a:cs typeface="Courier New" pitchFamily="49" charset="0"/>
                        </a:rPr>
                        <a:t>Tematická</a:t>
                      </a:r>
                      <a:r>
                        <a:rPr lang="cs-CZ" sz="1600" b="1" i="1" baseline="0" dirty="0" smtClean="0">
                          <a:latin typeface="Courier New" pitchFamily="49" charset="0"/>
                          <a:cs typeface="Courier New" pitchFamily="49" charset="0"/>
                        </a:rPr>
                        <a:t> oblast</a:t>
                      </a:r>
                      <a:r>
                        <a:rPr lang="cs-CZ" sz="1600" b="1" i="1" dirty="0" smtClean="0">
                          <a:latin typeface="Courier New" pitchFamily="49" charset="0"/>
                          <a:cs typeface="Courier New" pitchFamily="49" charset="0"/>
                        </a:rPr>
                        <a:t>:</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cs-CZ" sz="1600" i="1" dirty="0" smtClean="0">
                          <a:latin typeface="Courier New" pitchFamily="49" charset="0"/>
                          <a:cs typeface="Courier New" pitchFamily="49" charset="0"/>
                        </a:rPr>
                        <a:t>Význam slova, stavba slova</a:t>
                      </a:r>
                      <a:endParaRPr lang="cs-CZ" sz="1600" i="1" dirty="0">
                        <a:latin typeface="Courier New" pitchFamily="49" charset="0"/>
                        <a:cs typeface="Courier New" pitchFamily="49" charset="0"/>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00">
                <a:tc>
                  <a:txBody>
                    <a:bodyPr/>
                    <a:lstStyle/>
                    <a:p>
                      <a:r>
                        <a:rPr lang="cs-CZ" sz="1600" b="1" i="1" dirty="0" smtClean="0">
                          <a:latin typeface="Courier New" pitchFamily="49" charset="0"/>
                          <a:cs typeface="Courier New" pitchFamily="49" charset="0"/>
                        </a:rPr>
                        <a:t>Téma hodiny:</a:t>
                      </a:r>
                      <a:endParaRPr lang="cs-CZ" sz="1600" b="1" i="1" dirty="0">
                        <a:latin typeface="Courier New" pitchFamily="49" charset="0"/>
                        <a:cs typeface="Courier New" pitchFamily="49" charset="0"/>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cs-CZ" sz="1600" i="1" kern="1200" dirty="0" smtClean="0">
                          <a:solidFill>
                            <a:schemeClr val="dk1"/>
                          </a:solidFill>
                          <a:latin typeface="Courier New" pitchFamily="49" charset="0"/>
                          <a:ea typeface="+mn-ea"/>
                          <a:cs typeface="Courier New" pitchFamily="49" charset="0"/>
                        </a:rPr>
                        <a:t>Předpony a předložky nad, pod, od, před 1</a:t>
                      </a:r>
                      <a:endParaRPr lang="cs-CZ" sz="1600" i="1" kern="1200" dirty="0">
                        <a:solidFill>
                          <a:schemeClr val="dk1"/>
                        </a:solidFill>
                        <a:latin typeface="Courier New" pitchFamily="49" charset="0"/>
                        <a:ea typeface="+mn-ea"/>
                        <a:cs typeface="Courier New" pitchFamily="49" charset="0"/>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00">
                <a:tc>
                  <a:txBody>
                    <a:bodyPr/>
                    <a:lstStyle/>
                    <a:p>
                      <a:r>
                        <a:rPr lang="cs-CZ" sz="1600" b="1" i="1" dirty="0" smtClean="0">
                          <a:latin typeface="Courier New" pitchFamily="49" charset="0"/>
                          <a:cs typeface="Courier New" pitchFamily="49" charset="0"/>
                        </a:rPr>
                        <a:t>Označení DUM:</a:t>
                      </a:r>
                      <a:endParaRPr lang="cs-CZ" sz="1600" b="1" i="1" dirty="0">
                        <a:latin typeface="Courier New" pitchFamily="49" charset="0"/>
                        <a:cs typeface="Courier New" pitchFamily="49" charset="0"/>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600" i="1" dirty="0" smtClean="0">
                          <a:latin typeface="Courier New" pitchFamily="49" charset="0"/>
                          <a:cs typeface="Courier New" pitchFamily="49" charset="0"/>
                        </a:rPr>
                        <a:t>VY_32_INOVACE_05.15.PAN.CJ.4</a:t>
                      </a: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00">
                <a:tc>
                  <a:txBody>
                    <a:bodyPr/>
                    <a:lstStyle/>
                    <a:p>
                      <a:r>
                        <a:rPr lang="cs-CZ" sz="1600" b="1" i="1" dirty="0" smtClean="0">
                          <a:latin typeface="Courier New" pitchFamily="49" charset="0"/>
                          <a:cs typeface="Courier New" pitchFamily="49" charset="0"/>
                        </a:rPr>
                        <a:t>Vytvořeno:</a:t>
                      </a:r>
                      <a:endParaRPr lang="cs-CZ" sz="1600" b="1" i="1" dirty="0">
                        <a:latin typeface="Courier New" pitchFamily="49" charset="0"/>
                        <a:cs typeface="Courier New" pitchFamily="49" charset="0"/>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r>
                        <a:rPr lang="cs-CZ" sz="1600" i="1" dirty="0" smtClean="0">
                          <a:latin typeface="Courier New" pitchFamily="49" charset="0"/>
                          <a:cs typeface="Courier New" pitchFamily="49" charset="0"/>
                        </a:rPr>
                        <a:t>20. 10. 2012</a:t>
                      </a:r>
                      <a:endParaRPr lang="cs-CZ" sz="1600" i="1" dirty="0">
                        <a:latin typeface="Courier New" pitchFamily="49" charset="0"/>
                        <a:cs typeface="Courier New" pitchFamily="49" charset="0"/>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pPr algn="ctr"/>
            <a:r>
              <a:rPr lang="cs-CZ" dirty="0" smtClean="0"/>
              <a:t>Předložky a předpony</a:t>
            </a:r>
            <a:endParaRPr lang="cs-CZ" dirty="0"/>
          </a:p>
        </p:txBody>
      </p:sp>
      <p:sp>
        <p:nvSpPr>
          <p:cNvPr id="3" name="TextovéPole 2"/>
          <p:cNvSpPr txBox="1"/>
          <p:nvPr/>
        </p:nvSpPr>
        <p:spPr>
          <a:xfrm>
            <a:off x="179512" y="1556787"/>
            <a:ext cx="6624736" cy="38164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cs-CZ" sz="2200" dirty="0" smtClean="0"/>
              <a:t>TAKÉ ZVÍŘATA SE LÉČÍ</a:t>
            </a:r>
          </a:p>
          <a:p>
            <a:pPr algn="just"/>
            <a:r>
              <a:rPr lang="cs-CZ" sz="2200" dirty="0" smtClean="0"/>
              <a:t>Mnozí lidé ani netuší, že zoologická zahrada má také jednu budovu, kde se léčí nemocná zvířata.</a:t>
            </a:r>
          </a:p>
          <a:p>
            <a:pPr algn="just"/>
            <a:r>
              <a:rPr lang="cs-CZ" sz="2200" dirty="0" smtClean="0"/>
              <a:t>U opic jsou časté zápaly plic a zlomeniny. I běžná rýma je pro opice nebezpečná. Velké těžkosti působí neukáznění návštěvníci. Při návštěvách přinášejí zvířatům cukr nebo jim naházejí různé nestravitelné věci. Po takovém krmení mívají zvířata podrážděný žaludek, trpívají průjmem a musí prožít mnohé bolestivé chvíle.</a:t>
            </a:r>
          </a:p>
          <a:p>
            <a:pPr algn="just"/>
            <a:r>
              <a:rPr lang="cs-CZ" sz="2200" dirty="0" smtClean="0"/>
              <a:t>O zvířátkách rádi čteme, rádi se na ně díváme, ale musíme je také ochraňovat a nesmíme jim uškodit.</a:t>
            </a:r>
            <a:endParaRPr lang="cs-CZ" sz="2200" dirty="0"/>
          </a:p>
        </p:txBody>
      </p:sp>
      <p:sp>
        <p:nvSpPr>
          <p:cNvPr id="5" name="TextovéPole 4"/>
          <p:cNvSpPr txBox="1"/>
          <p:nvPr/>
        </p:nvSpPr>
        <p:spPr>
          <a:xfrm>
            <a:off x="6876256" y="1602666"/>
            <a:ext cx="2088232" cy="1754326"/>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cs-CZ" b="1" dirty="0" smtClean="0"/>
              <a:t>Vyhledej  šest předložek a vypiš je i s následujícím podstatným jménem nebo zájmenem.</a:t>
            </a:r>
            <a:endParaRPr lang="cs-CZ" b="1" dirty="0"/>
          </a:p>
        </p:txBody>
      </p:sp>
      <p:sp>
        <p:nvSpPr>
          <p:cNvPr id="6" name="Obdélník 5"/>
          <p:cNvSpPr/>
          <p:nvPr/>
        </p:nvSpPr>
        <p:spPr>
          <a:xfrm>
            <a:off x="6876256" y="3429000"/>
            <a:ext cx="2088232" cy="923330"/>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pPr algn="ctr"/>
            <a:r>
              <a:rPr lang="cs-CZ" b="1" dirty="0" smtClean="0"/>
              <a:t>Připište k nim slova se stejnými předponami.</a:t>
            </a:r>
            <a:endParaRPr lang="cs-CZ" b="1" dirty="0"/>
          </a:p>
        </p:txBody>
      </p:sp>
      <p:sp>
        <p:nvSpPr>
          <p:cNvPr id="7" name="TextovéPole 6"/>
          <p:cNvSpPr txBox="1"/>
          <p:nvPr/>
        </p:nvSpPr>
        <p:spPr>
          <a:xfrm>
            <a:off x="107504" y="5445224"/>
            <a:ext cx="1944216" cy="369332"/>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cs-CZ" b="1" dirty="0" smtClean="0">
                <a:solidFill>
                  <a:schemeClr val="tx1"/>
                </a:solidFill>
              </a:rPr>
              <a:t>U</a:t>
            </a:r>
            <a:r>
              <a:rPr lang="cs-CZ" b="1" dirty="0" smtClean="0"/>
              <a:t> OPIC</a:t>
            </a:r>
            <a:endParaRPr lang="cs-CZ" b="1" dirty="0"/>
          </a:p>
        </p:txBody>
      </p:sp>
      <p:sp>
        <p:nvSpPr>
          <p:cNvPr id="8" name="TextovéPole 7"/>
          <p:cNvSpPr txBox="1"/>
          <p:nvPr/>
        </p:nvSpPr>
        <p:spPr>
          <a:xfrm>
            <a:off x="107504" y="5939988"/>
            <a:ext cx="1944216" cy="369332"/>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cs-CZ" b="1" dirty="0" smtClean="0">
                <a:solidFill>
                  <a:schemeClr val="tx1"/>
                </a:solidFill>
              </a:rPr>
              <a:t>PRO</a:t>
            </a:r>
            <a:r>
              <a:rPr lang="cs-CZ" b="1" dirty="0" smtClean="0"/>
              <a:t> OPICE</a:t>
            </a:r>
            <a:endParaRPr lang="cs-CZ" b="1" dirty="0"/>
          </a:p>
        </p:txBody>
      </p:sp>
      <p:sp>
        <p:nvSpPr>
          <p:cNvPr id="9" name="TextovéPole 8"/>
          <p:cNvSpPr txBox="1"/>
          <p:nvPr/>
        </p:nvSpPr>
        <p:spPr>
          <a:xfrm>
            <a:off x="107504" y="6444044"/>
            <a:ext cx="1944216" cy="369332"/>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cs-CZ" b="1" dirty="0" smtClean="0">
                <a:solidFill>
                  <a:schemeClr val="tx1"/>
                </a:solidFill>
              </a:rPr>
              <a:t>PŘI</a:t>
            </a:r>
            <a:r>
              <a:rPr lang="cs-CZ" b="1" dirty="0" smtClean="0"/>
              <a:t> NÁVŠTĚVÁCH</a:t>
            </a:r>
            <a:endParaRPr lang="cs-CZ" b="1" dirty="0"/>
          </a:p>
        </p:txBody>
      </p:sp>
      <p:sp>
        <p:nvSpPr>
          <p:cNvPr id="10" name="TextovéPole 9"/>
          <p:cNvSpPr txBox="1"/>
          <p:nvPr/>
        </p:nvSpPr>
        <p:spPr>
          <a:xfrm>
            <a:off x="4932040" y="5445224"/>
            <a:ext cx="1944216" cy="369332"/>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cs-CZ" b="1" dirty="0" smtClean="0">
                <a:solidFill>
                  <a:schemeClr val="tx1"/>
                </a:solidFill>
              </a:rPr>
              <a:t>PO</a:t>
            </a:r>
            <a:r>
              <a:rPr lang="cs-CZ" b="1" dirty="0" smtClean="0"/>
              <a:t> KRMENÍ</a:t>
            </a:r>
            <a:endParaRPr lang="cs-CZ" b="1" dirty="0"/>
          </a:p>
        </p:txBody>
      </p:sp>
      <p:sp>
        <p:nvSpPr>
          <p:cNvPr id="11" name="TextovéPole 10"/>
          <p:cNvSpPr txBox="1"/>
          <p:nvPr/>
        </p:nvSpPr>
        <p:spPr>
          <a:xfrm>
            <a:off x="4932040" y="5939988"/>
            <a:ext cx="1944216" cy="369332"/>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cs-CZ" b="1" dirty="0" smtClean="0">
                <a:solidFill>
                  <a:schemeClr val="tx1"/>
                </a:solidFill>
              </a:rPr>
              <a:t>O</a:t>
            </a:r>
            <a:r>
              <a:rPr lang="cs-CZ" b="1" dirty="0" smtClean="0"/>
              <a:t> ZVÍŘÁTKÁCH</a:t>
            </a:r>
            <a:endParaRPr lang="cs-CZ" b="1" dirty="0"/>
          </a:p>
        </p:txBody>
      </p:sp>
      <p:sp>
        <p:nvSpPr>
          <p:cNvPr id="12" name="TextovéPole 11"/>
          <p:cNvSpPr txBox="1"/>
          <p:nvPr/>
        </p:nvSpPr>
        <p:spPr>
          <a:xfrm>
            <a:off x="4932040" y="6444044"/>
            <a:ext cx="1944216" cy="369332"/>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cs-CZ" b="1" dirty="0" smtClean="0">
                <a:solidFill>
                  <a:schemeClr val="tx1"/>
                </a:solidFill>
              </a:rPr>
              <a:t>NA</a:t>
            </a:r>
            <a:r>
              <a:rPr lang="cs-CZ" b="1" dirty="0" smtClean="0"/>
              <a:t> NĚ</a:t>
            </a:r>
            <a:endParaRPr lang="cs-CZ" b="1" dirty="0"/>
          </a:p>
        </p:txBody>
      </p:sp>
      <p:sp>
        <p:nvSpPr>
          <p:cNvPr id="13" name="TextovéPole 12"/>
          <p:cNvSpPr txBox="1"/>
          <p:nvPr/>
        </p:nvSpPr>
        <p:spPr>
          <a:xfrm>
            <a:off x="2124744" y="6444044"/>
            <a:ext cx="1835696"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cs-CZ" b="1" dirty="0" smtClean="0">
                <a:solidFill>
                  <a:schemeClr val="tx1"/>
                </a:solidFill>
              </a:rPr>
              <a:t>PŘI</a:t>
            </a:r>
            <a:r>
              <a:rPr lang="cs-CZ" b="1" dirty="0" smtClean="0"/>
              <a:t>NÁŠEJÍ</a:t>
            </a:r>
            <a:endParaRPr lang="cs-CZ" b="1" dirty="0"/>
          </a:p>
        </p:txBody>
      </p:sp>
      <p:sp>
        <p:nvSpPr>
          <p:cNvPr id="14" name="TextovéPole 13"/>
          <p:cNvSpPr txBox="1"/>
          <p:nvPr/>
        </p:nvSpPr>
        <p:spPr>
          <a:xfrm>
            <a:off x="6984776" y="6444044"/>
            <a:ext cx="1835696"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cs-CZ" b="1" dirty="0" smtClean="0">
                <a:solidFill>
                  <a:schemeClr val="tx1"/>
                </a:solidFill>
              </a:rPr>
              <a:t>NA</a:t>
            </a:r>
            <a:r>
              <a:rPr lang="cs-CZ" b="1" dirty="0" smtClean="0"/>
              <a:t>HÁZEJÍ</a:t>
            </a:r>
            <a:endParaRPr lang="cs-CZ" b="1" dirty="0"/>
          </a:p>
        </p:txBody>
      </p:sp>
      <p:sp>
        <p:nvSpPr>
          <p:cNvPr id="15" name="TextovéPole 14"/>
          <p:cNvSpPr txBox="1"/>
          <p:nvPr/>
        </p:nvSpPr>
        <p:spPr>
          <a:xfrm>
            <a:off x="2124744" y="5445224"/>
            <a:ext cx="1835696"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cs-CZ" b="1" dirty="0" smtClean="0">
                <a:solidFill>
                  <a:schemeClr val="tx1"/>
                </a:solidFill>
              </a:rPr>
              <a:t>U</a:t>
            </a:r>
            <a:r>
              <a:rPr lang="cs-CZ" b="1" dirty="0" smtClean="0">
                <a:solidFill>
                  <a:schemeClr val="bg1"/>
                </a:solidFill>
              </a:rPr>
              <a:t>ŠKODIT</a:t>
            </a:r>
            <a:endParaRPr lang="cs-CZ" b="1" dirty="0">
              <a:solidFill>
                <a:schemeClr val="bg1"/>
              </a:solidFill>
            </a:endParaRPr>
          </a:p>
        </p:txBody>
      </p:sp>
      <p:sp>
        <p:nvSpPr>
          <p:cNvPr id="16" name="TextovéPole 15"/>
          <p:cNvSpPr txBox="1"/>
          <p:nvPr/>
        </p:nvSpPr>
        <p:spPr>
          <a:xfrm>
            <a:off x="6984776" y="5939988"/>
            <a:ext cx="1835696"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cs-CZ" b="1" dirty="0" smtClean="0">
                <a:solidFill>
                  <a:schemeClr val="tx1"/>
                </a:solidFill>
              </a:rPr>
              <a:t>O</a:t>
            </a:r>
            <a:r>
              <a:rPr lang="cs-CZ" b="1" dirty="0" smtClean="0"/>
              <a:t>CHRAŇOVAT</a:t>
            </a:r>
            <a:endParaRPr lang="cs-CZ" b="1" dirty="0"/>
          </a:p>
        </p:txBody>
      </p:sp>
      <p:sp>
        <p:nvSpPr>
          <p:cNvPr id="17" name="TextovéPole 16"/>
          <p:cNvSpPr txBox="1"/>
          <p:nvPr/>
        </p:nvSpPr>
        <p:spPr>
          <a:xfrm>
            <a:off x="6984776" y="5445224"/>
            <a:ext cx="1835696"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cs-CZ" b="1" dirty="0" smtClean="0">
                <a:solidFill>
                  <a:schemeClr val="tx1"/>
                </a:solidFill>
              </a:rPr>
              <a:t>PO</a:t>
            </a:r>
            <a:r>
              <a:rPr lang="cs-CZ" b="1" dirty="0" smtClean="0"/>
              <a:t>DRÁŽDĚNÝ</a:t>
            </a:r>
            <a:endParaRPr lang="cs-CZ" b="1" dirty="0"/>
          </a:p>
        </p:txBody>
      </p:sp>
      <p:sp>
        <p:nvSpPr>
          <p:cNvPr id="18" name="TextovéPole 17"/>
          <p:cNvSpPr txBox="1"/>
          <p:nvPr/>
        </p:nvSpPr>
        <p:spPr>
          <a:xfrm>
            <a:off x="2124744" y="5939988"/>
            <a:ext cx="1835696"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cs-CZ" b="1" dirty="0" smtClean="0">
                <a:solidFill>
                  <a:schemeClr val="tx1"/>
                </a:solidFill>
              </a:rPr>
              <a:t>PRO</a:t>
            </a:r>
            <a:r>
              <a:rPr lang="cs-CZ" b="1" dirty="0" smtClean="0"/>
              <a:t>ŽÍT</a:t>
            </a:r>
            <a:endParaRPr lang="cs-CZ" b="1" dirty="0"/>
          </a:p>
        </p:txBody>
      </p:sp>
      <p:sp>
        <p:nvSpPr>
          <p:cNvPr id="19" name="TextovéPole 18"/>
          <p:cNvSpPr txBox="1"/>
          <p:nvPr/>
        </p:nvSpPr>
        <p:spPr>
          <a:xfrm>
            <a:off x="6876256" y="4437112"/>
            <a:ext cx="2088232" cy="92333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b="1" dirty="0" smtClean="0"/>
              <a:t>Jaký je rozdíl mezi předložkou a </a:t>
            </a:r>
            <a:r>
              <a:rPr lang="cs-CZ" b="1" dirty="0" err="1" smtClean="0"/>
              <a:t>předponout</a:t>
            </a:r>
            <a:r>
              <a:rPr lang="cs-CZ" b="1" dirty="0" smtClean="0"/>
              <a:t>?</a:t>
            </a:r>
            <a:endParaRPr lang="cs-CZ"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iterate type="wd">
                                    <p:tmPct val="10000"/>
                                  </p:iterate>
                                  <p:childTnLst>
                                    <p:set>
                                      <p:cBhvr>
                                        <p:cTn id="6" dur="1" fill="hold">
                                          <p:stCondLst>
                                            <p:cond delay="0"/>
                                          </p:stCondLst>
                                        </p:cTn>
                                        <p:tgtEl>
                                          <p:spTgt spid="5"/>
                                        </p:tgtEl>
                                        <p:attrNameLst>
                                          <p:attrName>style.visibility</p:attrName>
                                        </p:attrNameLst>
                                      </p:cBhvr>
                                      <p:to>
                                        <p:strVal val="visible"/>
                                      </p:to>
                                    </p:set>
                                    <p:anim from="(-#ppt_w/2)" to="(#ppt_x)" calcmode="lin" valueType="num">
                                      <p:cBhvr>
                                        <p:cTn id="7" dur="600" fill="hold">
                                          <p:stCondLst>
                                            <p:cond delay="0"/>
                                          </p:stCondLst>
                                        </p:cTn>
                                        <p:tgtEl>
                                          <p:spTgt spid="5"/>
                                        </p:tgtEl>
                                        <p:attrNameLst>
                                          <p:attrName>ppt_x</p:attrName>
                                        </p:attrNameLst>
                                      </p:cBhvr>
                                    </p:anim>
                                    <p:anim from="0" to="-1.0" calcmode="lin" valueType="num">
                                      <p:cBhvr>
                                        <p:cTn id="8" dur="200" decel="50000" autoRev="1" fill="hold">
                                          <p:stCondLst>
                                            <p:cond delay="600"/>
                                          </p:stCondLst>
                                        </p:cTn>
                                        <p:tgtEl>
                                          <p:spTgt spid="5"/>
                                        </p:tgtEl>
                                        <p:attrNameLst>
                                          <p:attrName>xshear</p:attrName>
                                        </p:attrNameLst>
                                      </p:cBhvr>
                                    </p:anim>
                                    <p:animScale>
                                      <p:cBhvr>
                                        <p:cTn id="9" dur="200" decel="100000" autoRev="1" fill="hold">
                                          <p:stCondLst>
                                            <p:cond delay="600"/>
                                          </p:stCondLst>
                                        </p:cTn>
                                        <p:tgtEl>
                                          <p:spTgt spid="5"/>
                                        </p:tgtEl>
                                      </p:cBhvr>
                                      <p:from x="100000" y="100000"/>
                                      <p:to x="80000" y="100000"/>
                                    </p:animScale>
                                    <p:anim by="(#ppt_h/3+#ppt_w*0.1)" calcmode="lin" valueType="num">
                                      <p:cBhvr additive="sum">
                                        <p:cTn id="10" dur="200" decel="100000" autoRev="1" fill="hold">
                                          <p:stCondLst>
                                            <p:cond delay="600"/>
                                          </p:stCondLst>
                                        </p:cTn>
                                        <p:tgtEl>
                                          <p:spTgt spid="5"/>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500" fill="hold"/>
                                        <p:tgtEl>
                                          <p:spTgt spid="7"/>
                                        </p:tgtEl>
                                        <p:attrNameLst>
                                          <p:attrName>ppt_w</p:attrName>
                                        </p:attrNameLst>
                                      </p:cBhvr>
                                      <p:tavLst>
                                        <p:tav tm="0">
                                          <p:val>
                                            <p:fltVal val="0"/>
                                          </p:val>
                                        </p:tav>
                                        <p:tav tm="100000">
                                          <p:val>
                                            <p:strVal val="#ppt_w"/>
                                          </p:val>
                                        </p:tav>
                                      </p:tavLst>
                                    </p:anim>
                                    <p:anim calcmode="lin" valueType="num">
                                      <p:cBhvr>
                                        <p:cTn id="16" dur="500" fill="hold"/>
                                        <p:tgtEl>
                                          <p:spTgt spid="7"/>
                                        </p:tgtEl>
                                        <p:attrNameLst>
                                          <p:attrName>ppt_h</p:attrName>
                                        </p:attrNameLst>
                                      </p:cBhvr>
                                      <p:tavLst>
                                        <p:tav tm="0">
                                          <p:val>
                                            <p:fltVal val="0"/>
                                          </p:val>
                                        </p:tav>
                                        <p:tav tm="100000">
                                          <p:val>
                                            <p:strVal val="#ppt_h"/>
                                          </p:val>
                                        </p:tav>
                                      </p:tavLst>
                                    </p:anim>
                                  </p:childTnLst>
                                </p:cTn>
                              </p:par>
                              <p:par>
                                <p:cTn id="17" presetID="23" presetClass="entr" presetSubtype="16"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500" fill="hold"/>
                                        <p:tgtEl>
                                          <p:spTgt spid="8"/>
                                        </p:tgtEl>
                                        <p:attrNameLst>
                                          <p:attrName>ppt_w</p:attrName>
                                        </p:attrNameLst>
                                      </p:cBhvr>
                                      <p:tavLst>
                                        <p:tav tm="0">
                                          <p:val>
                                            <p:fltVal val="0"/>
                                          </p:val>
                                        </p:tav>
                                        <p:tav tm="100000">
                                          <p:val>
                                            <p:strVal val="#ppt_w"/>
                                          </p:val>
                                        </p:tav>
                                      </p:tavLst>
                                    </p:anim>
                                    <p:anim calcmode="lin" valueType="num">
                                      <p:cBhvr>
                                        <p:cTn id="20" dur="500" fill="hold"/>
                                        <p:tgtEl>
                                          <p:spTgt spid="8"/>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p:cTn id="23" dur="500" fill="hold"/>
                                        <p:tgtEl>
                                          <p:spTgt spid="9"/>
                                        </p:tgtEl>
                                        <p:attrNameLst>
                                          <p:attrName>ppt_w</p:attrName>
                                        </p:attrNameLst>
                                      </p:cBhvr>
                                      <p:tavLst>
                                        <p:tav tm="0">
                                          <p:val>
                                            <p:fltVal val="0"/>
                                          </p:val>
                                        </p:tav>
                                        <p:tav tm="100000">
                                          <p:val>
                                            <p:strVal val="#ppt_w"/>
                                          </p:val>
                                        </p:tav>
                                      </p:tavLst>
                                    </p:anim>
                                    <p:anim calcmode="lin" valueType="num">
                                      <p:cBhvr>
                                        <p:cTn id="24" dur="500" fill="hold"/>
                                        <p:tgtEl>
                                          <p:spTgt spid="9"/>
                                        </p:tgtEl>
                                        <p:attrNameLst>
                                          <p:attrName>ppt_h</p:attrName>
                                        </p:attrNameLst>
                                      </p:cBhvr>
                                      <p:tavLst>
                                        <p:tav tm="0">
                                          <p:val>
                                            <p:fltVal val="0"/>
                                          </p:val>
                                        </p:tav>
                                        <p:tav tm="100000">
                                          <p:val>
                                            <p:strVal val="#ppt_h"/>
                                          </p:val>
                                        </p:tav>
                                      </p:tavLst>
                                    </p:anim>
                                  </p:childTnLst>
                                </p:cTn>
                              </p:par>
                              <p:par>
                                <p:cTn id="25" presetID="23" presetClass="entr" presetSubtype="16"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p:cTn id="27" dur="500" fill="hold"/>
                                        <p:tgtEl>
                                          <p:spTgt spid="10"/>
                                        </p:tgtEl>
                                        <p:attrNameLst>
                                          <p:attrName>ppt_w</p:attrName>
                                        </p:attrNameLst>
                                      </p:cBhvr>
                                      <p:tavLst>
                                        <p:tav tm="0">
                                          <p:val>
                                            <p:fltVal val="0"/>
                                          </p:val>
                                        </p:tav>
                                        <p:tav tm="100000">
                                          <p:val>
                                            <p:strVal val="#ppt_w"/>
                                          </p:val>
                                        </p:tav>
                                      </p:tavLst>
                                    </p:anim>
                                    <p:anim calcmode="lin" valueType="num">
                                      <p:cBhvr>
                                        <p:cTn id="28" dur="500" fill="hold"/>
                                        <p:tgtEl>
                                          <p:spTgt spid="10"/>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p:cTn id="31" dur="500" fill="hold"/>
                                        <p:tgtEl>
                                          <p:spTgt spid="11"/>
                                        </p:tgtEl>
                                        <p:attrNameLst>
                                          <p:attrName>ppt_w</p:attrName>
                                        </p:attrNameLst>
                                      </p:cBhvr>
                                      <p:tavLst>
                                        <p:tav tm="0">
                                          <p:val>
                                            <p:fltVal val="0"/>
                                          </p:val>
                                        </p:tav>
                                        <p:tav tm="100000">
                                          <p:val>
                                            <p:strVal val="#ppt_w"/>
                                          </p:val>
                                        </p:tav>
                                      </p:tavLst>
                                    </p:anim>
                                    <p:anim calcmode="lin" valueType="num">
                                      <p:cBhvr>
                                        <p:cTn id="32" dur="500" fill="hold"/>
                                        <p:tgtEl>
                                          <p:spTgt spid="11"/>
                                        </p:tgtEl>
                                        <p:attrNameLst>
                                          <p:attrName>ppt_h</p:attrName>
                                        </p:attrNameLst>
                                      </p:cBhvr>
                                      <p:tavLst>
                                        <p:tav tm="0">
                                          <p:val>
                                            <p:fltVal val="0"/>
                                          </p:val>
                                        </p:tav>
                                        <p:tav tm="100000">
                                          <p:val>
                                            <p:strVal val="#ppt_h"/>
                                          </p:val>
                                        </p:tav>
                                      </p:tavLst>
                                    </p:anim>
                                  </p:childTnLst>
                                </p:cTn>
                              </p:par>
                              <p:par>
                                <p:cTn id="33" presetID="23" presetClass="entr" presetSubtype="16"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p:cTn id="35" dur="500" fill="hold"/>
                                        <p:tgtEl>
                                          <p:spTgt spid="12"/>
                                        </p:tgtEl>
                                        <p:attrNameLst>
                                          <p:attrName>ppt_w</p:attrName>
                                        </p:attrNameLst>
                                      </p:cBhvr>
                                      <p:tavLst>
                                        <p:tav tm="0">
                                          <p:val>
                                            <p:fltVal val="0"/>
                                          </p:val>
                                        </p:tav>
                                        <p:tav tm="100000">
                                          <p:val>
                                            <p:strVal val="#ppt_w"/>
                                          </p:val>
                                        </p:tav>
                                      </p:tavLst>
                                    </p:anim>
                                    <p:anim calcmode="lin" valueType="num">
                                      <p:cBhvr>
                                        <p:cTn id="36" dur="500" fill="hold"/>
                                        <p:tgtEl>
                                          <p:spTgt spid="12"/>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34" presetClass="entr" presetSubtype="0" fill="hold" grpId="0" nodeType="clickEffect">
                                  <p:stCondLst>
                                    <p:cond delay="0"/>
                                  </p:stCondLst>
                                  <p:iterate type="wd">
                                    <p:tmPct val="10000"/>
                                  </p:iterate>
                                  <p:childTnLst>
                                    <p:set>
                                      <p:cBhvr>
                                        <p:cTn id="40" dur="1" fill="hold">
                                          <p:stCondLst>
                                            <p:cond delay="0"/>
                                          </p:stCondLst>
                                        </p:cTn>
                                        <p:tgtEl>
                                          <p:spTgt spid="6"/>
                                        </p:tgtEl>
                                        <p:attrNameLst>
                                          <p:attrName>style.visibility</p:attrName>
                                        </p:attrNameLst>
                                      </p:cBhvr>
                                      <p:to>
                                        <p:strVal val="visible"/>
                                      </p:to>
                                    </p:set>
                                    <p:anim from="(-#ppt_w/2)" to="(#ppt_x)" calcmode="lin" valueType="num">
                                      <p:cBhvr>
                                        <p:cTn id="41" dur="600" fill="hold">
                                          <p:stCondLst>
                                            <p:cond delay="0"/>
                                          </p:stCondLst>
                                        </p:cTn>
                                        <p:tgtEl>
                                          <p:spTgt spid="6"/>
                                        </p:tgtEl>
                                        <p:attrNameLst>
                                          <p:attrName>ppt_x</p:attrName>
                                        </p:attrNameLst>
                                      </p:cBhvr>
                                    </p:anim>
                                    <p:anim from="0" to="-1.0" calcmode="lin" valueType="num">
                                      <p:cBhvr>
                                        <p:cTn id="42" dur="200" decel="50000" autoRev="1" fill="hold">
                                          <p:stCondLst>
                                            <p:cond delay="600"/>
                                          </p:stCondLst>
                                        </p:cTn>
                                        <p:tgtEl>
                                          <p:spTgt spid="6"/>
                                        </p:tgtEl>
                                        <p:attrNameLst>
                                          <p:attrName>xshear</p:attrName>
                                        </p:attrNameLst>
                                      </p:cBhvr>
                                    </p:anim>
                                    <p:animScale>
                                      <p:cBhvr>
                                        <p:cTn id="43" dur="200" decel="100000" autoRev="1" fill="hold">
                                          <p:stCondLst>
                                            <p:cond delay="600"/>
                                          </p:stCondLst>
                                        </p:cTn>
                                        <p:tgtEl>
                                          <p:spTgt spid="6"/>
                                        </p:tgtEl>
                                      </p:cBhvr>
                                      <p:from x="100000" y="100000"/>
                                      <p:to x="80000" y="100000"/>
                                    </p:animScale>
                                    <p:anim by="(#ppt_h/3+#ppt_w*0.1)" calcmode="lin" valueType="num">
                                      <p:cBhvr additive="sum">
                                        <p:cTn id="44" dur="200" decel="100000" autoRev="1" fill="hold">
                                          <p:stCondLst>
                                            <p:cond delay="600"/>
                                          </p:stCondLst>
                                        </p:cTn>
                                        <p:tgtEl>
                                          <p:spTgt spid="6"/>
                                        </p:tgtEl>
                                        <p:attrNameLst>
                                          <p:attrName>ppt_x</p:attrName>
                                        </p:attrNameLst>
                                      </p:cBhvr>
                                    </p:anim>
                                  </p:childTnLst>
                                </p:cTn>
                              </p:par>
                            </p:childTnLst>
                          </p:cTn>
                        </p:par>
                      </p:childTnLst>
                    </p:cTn>
                  </p:par>
                  <p:par>
                    <p:cTn id="45" fill="hold">
                      <p:stCondLst>
                        <p:cond delay="indefinite"/>
                      </p:stCondLst>
                      <p:childTnLst>
                        <p:par>
                          <p:cTn id="46" fill="hold">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p:cTn id="49" dur="500" fill="hold"/>
                                        <p:tgtEl>
                                          <p:spTgt spid="15"/>
                                        </p:tgtEl>
                                        <p:attrNameLst>
                                          <p:attrName>ppt_w</p:attrName>
                                        </p:attrNameLst>
                                      </p:cBhvr>
                                      <p:tavLst>
                                        <p:tav tm="0">
                                          <p:val>
                                            <p:fltVal val="0"/>
                                          </p:val>
                                        </p:tav>
                                        <p:tav tm="100000">
                                          <p:val>
                                            <p:strVal val="#ppt_w"/>
                                          </p:val>
                                        </p:tav>
                                      </p:tavLst>
                                    </p:anim>
                                    <p:anim calcmode="lin" valueType="num">
                                      <p:cBhvr>
                                        <p:cTn id="50" dur="500" fill="hold"/>
                                        <p:tgtEl>
                                          <p:spTgt spid="15"/>
                                        </p:tgtEl>
                                        <p:attrNameLst>
                                          <p:attrName>ppt_h</p:attrName>
                                        </p:attrNameLst>
                                      </p:cBhvr>
                                      <p:tavLst>
                                        <p:tav tm="0">
                                          <p:val>
                                            <p:fltVal val="0"/>
                                          </p:val>
                                        </p:tav>
                                        <p:tav tm="100000">
                                          <p:val>
                                            <p:strVal val="#ppt_h"/>
                                          </p:val>
                                        </p:tav>
                                      </p:tavLst>
                                    </p:anim>
                                  </p:childTnLst>
                                </p:cTn>
                              </p:par>
                              <p:par>
                                <p:cTn id="51" presetID="23" presetClass="entr" presetSubtype="16" fill="hold" grpId="0" nodeType="withEffect">
                                  <p:stCondLst>
                                    <p:cond delay="0"/>
                                  </p:stCondLst>
                                  <p:childTnLst>
                                    <p:set>
                                      <p:cBhvr>
                                        <p:cTn id="52" dur="1" fill="hold">
                                          <p:stCondLst>
                                            <p:cond delay="0"/>
                                          </p:stCondLst>
                                        </p:cTn>
                                        <p:tgtEl>
                                          <p:spTgt spid="18"/>
                                        </p:tgtEl>
                                        <p:attrNameLst>
                                          <p:attrName>style.visibility</p:attrName>
                                        </p:attrNameLst>
                                      </p:cBhvr>
                                      <p:to>
                                        <p:strVal val="visible"/>
                                      </p:to>
                                    </p:set>
                                    <p:anim calcmode="lin" valueType="num">
                                      <p:cBhvr>
                                        <p:cTn id="53" dur="500" fill="hold"/>
                                        <p:tgtEl>
                                          <p:spTgt spid="18"/>
                                        </p:tgtEl>
                                        <p:attrNameLst>
                                          <p:attrName>ppt_w</p:attrName>
                                        </p:attrNameLst>
                                      </p:cBhvr>
                                      <p:tavLst>
                                        <p:tav tm="0">
                                          <p:val>
                                            <p:fltVal val="0"/>
                                          </p:val>
                                        </p:tav>
                                        <p:tav tm="100000">
                                          <p:val>
                                            <p:strVal val="#ppt_w"/>
                                          </p:val>
                                        </p:tav>
                                      </p:tavLst>
                                    </p:anim>
                                    <p:anim calcmode="lin" valueType="num">
                                      <p:cBhvr>
                                        <p:cTn id="54" dur="500" fill="hold"/>
                                        <p:tgtEl>
                                          <p:spTgt spid="18"/>
                                        </p:tgtEl>
                                        <p:attrNameLst>
                                          <p:attrName>ppt_h</p:attrName>
                                        </p:attrNameLst>
                                      </p:cBhvr>
                                      <p:tavLst>
                                        <p:tav tm="0">
                                          <p:val>
                                            <p:fltVal val="0"/>
                                          </p:val>
                                        </p:tav>
                                        <p:tav tm="100000">
                                          <p:val>
                                            <p:strVal val="#ppt_h"/>
                                          </p:val>
                                        </p:tav>
                                      </p:tavLst>
                                    </p:anim>
                                  </p:childTnLst>
                                </p:cTn>
                              </p:par>
                              <p:par>
                                <p:cTn id="55" presetID="23" presetClass="entr" presetSubtype="16" fill="hold" grpId="0" nodeType="withEffect">
                                  <p:stCondLst>
                                    <p:cond delay="0"/>
                                  </p:stCondLst>
                                  <p:childTnLst>
                                    <p:set>
                                      <p:cBhvr>
                                        <p:cTn id="56" dur="1" fill="hold">
                                          <p:stCondLst>
                                            <p:cond delay="0"/>
                                          </p:stCondLst>
                                        </p:cTn>
                                        <p:tgtEl>
                                          <p:spTgt spid="13"/>
                                        </p:tgtEl>
                                        <p:attrNameLst>
                                          <p:attrName>style.visibility</p:attrName>
                                        </p:attrNameLst>
                                      </p:cBhvr>
                                      <p:to>
                                        <p:strVal val="visible"/>
                                      </p:to>
                                    </p:set>
                                    <p:anim calcmode="lin" valueType="num">
                                      <p:cBhvr>
                                        <p:cTn id="57" dur="500" fill="hold"/>
                                        <p:tgtEl>
                                          <p:spTgt spid="13"/>
                                        </p:tgtEl>
                                        <p:attrNameLst>
                                          <p:attrName>ppt_w</p:attrName>
                                        </p:attrNameLst>
                                      </p:cBhvr>
                                      <p:tavLst>
                                        <p:tav tm="0">
                                          <p:val>
                                            <p:fltVal val="0"/>
                                          </p:val>
                                        </p:tav>
                                        <p:tav tm="100000">
                                          <p:val>
                                            <p:strVal val="#ppt_w"/>
                                          </p:val>
                                        </p:tav>
                                      </p:tavLst>
                                    </p:anim>
                                    <p:anim calcmode="lin" valueType="num">
                                      <p:cBhvr>
                                        <p:cTn id="58" dur="500" fill="hold"/>
                                        <p:tgtEl>
                                          <p:spTgt spid="13"/>
                                        </p:tgtEl>
                                        <p:attrNameLst>
                                          <p:attrName>ppt_h</p:attrName>
                                        </p:attrNameLst>
                                      </p:cBhvr>
                                      <p:tavLst>
                                        <p:tav tm="0">
                                          <p:val>
                                            <p:fltVal val="0"/>
                                          </p:val>
                                        </p:tav>
                                        <p:tav tm="100000">
                                          <p:val>
                                            <p:strVal val="#ppt_h"/>
                                          </p:val>
                                        </p:tav>
                                      </p:tavLst>
                                    </p:anim>
                                  </p:childTnLst>
                                </p:cTn>
                              </p:par>
                              <p:par>
                                <p:cTn id="59" presetID="23" presetClass="entr" presetSubtype="16" fill="hold" grpId="0" nodeType="withEffect">
                                  <p:stCondLst>
                                    <p:cond delay="0"/>
                                  </p:stCondLst>
                                  <p:childTnLst>
                                    <p:set>
                                      <p:cBhvr>
                                        <p:cTn id="60" dur="1" fill="hold">
                                          <p:stCondLst>
                                            <p:cond delay="0"/>
                                          </p:stCondLst>
                                        </p:cTn>
                                        <p:tgtEl>
                                          <p:spTgt spid="17"/>
                                        </p:tgtEl>
                                        <p:attrNameLst>
                                          <p:attrName>style.visibility</p:attrName>
                                        </p:attrNameLst>
                                      </p:cBhvr>
                                      <p:to>
                                        <p:strVal val="visible"/>
                                      </p:to>
                                    </p:set>
                                    <p:anim calcmode="lin" valueType="num">
                                      <p:cBhvr>
                                        <p:cTn id="61" dur="500" fill="hold"/>
                                        <p:tgtEl>
                                          <p:spTgt spid="17"/>
                                        </p:tgtEl>
                                        <p:attrNameLst>
                                          <p:attrName>ppt_w</p:attrName>
                                        </p:attrNameLst>
                                      </p:cBhvr>
                                      <p:tavLst>
                                        <p:tav tm="0">
                                          <p:val>
                                            <p:fltVal val="0"/>
                                          </p:val>
                                        </p:tav>
                                        <p:tav tm="100000">
                                          <p:val>
                                            <p:strVal val="#ppt_w"/>
                                          </p:val>
                                        </p:tav>
                                      </p:tavLst>
                                    </p:anim>
                                    <p:anim calcmode="lin" valueType="num">
                                      <p:cBhvr>
                                        <p:cTn id="62" dur="500" fill="hold"/>
                                        <p:tgtEl>
                                          <p:spTgt spid="17"/>
                                        </p:tgtEl>
                                        <p:attrNameLst>
                                          <p:attrName>ppt_h</p:attrName>
                                        </p:attrNameLst>
                                      </p:cBhvr>
                                      <p:tavLst>
                                        <p:tav tm="0">
                                          <p:val>
                                            <p:fltVal val="0"/>
                                          </p:val>
                                        </p:tav>
                                        <p:tav tm="100000">
                                          <p:val>
                                            <p:strVal val="#ppt_h"/>
                                          </p:val>
                                        </p:tav>
                                      </p:tavLst>
                                    </p:anim>
                                  </p:childTnLst>
                                </p:cTn>
                              </p:par>
                              <p:par>
                                <p:cTn id="63" presetID="23" presetClass="entr" presetSubtype="16" fill="hold" grpId="0" nodeType="withEffect">
                                  <p:stCondLst>
                                    <p:cond delay="0"/>
                                  </p:stCondLst>
                                  <p:childTnLst>
                                    <p:set>
                                      <p:cBhvr>
                                        <p:cTn id="64" dur="1" fill="hold">
                                          <p:stCondLst>
                                            <p:cond delay="0"/>
                                          </p:stCondLst>
                                        </p:cTn>
                                        <p:tgtEl>
                                          <p:spTgt spid="16"/>
                                        </p:tgtEl>
                                        <p:attrNameLst>
                                          <p:attrName>style.visibility</p:attrName>
                                        </p:attrNameLst>
                                      </p:cBhvr>
                                      <p:to>
                                        <p:strVal val="visible"/>
                                      </p:to>
                                    </p:set>
                                    <p:anim calcmode="lin" valueType="num">
                                      <p:cBhvr>
                                        <p:cTn id="65" dur="500" fill="hold"/>
                                        <p:tgtEl>
                                          <p:spTgt spid="16"/>
                                        </p:tgtEl>
                                        <p:attrNameLst>
                                          <p:attrName>ppt_w</p:attrName>
                                        </p:attrNameLst>
                                      </p:cBhvr>
                                      <p:tavLst>
                                        <p:tav tm="0">
                                          <p:val>
                                            <p:fltVal val="0"/>
                                          </p:val>
                                        </p:tav>
                                        <p:tav tm="100000">
                                          <p:val>
                                            <p:strVal val="#ppt_w"/>
                                          </p:val>
                                        </p:tav>
                                      </p:tavLst>
                                    </p:anim>
                                    <p:anim calcmode="lin" valueType="num">
                                      <p:cBhvr>
                                        <p:cTn id="66" dur="500" fill="hold"/>
                                        <p:tgtEl>
                                          <p:spTgt spid="16"/>
                                        </p:tgtEl>
                                        <p:attrNameLst>
                                          <p:attrName>ppt_h</p:attrName>
                                        </p:attrNameLst>
                                      </p:cBhvr>
                                      <p:tavLst>
                                        <p:tav tm="0">
                                          <p:val>
                                            <p:fltVal val="0"/>
                                          </p:val>
                                        </p:tav>
                                        <p:tav tm="100000">
                                          <p:val>
                                            <p:strVal val="#ppt_h"/>
                                          </p:val>
                                        </p:tav>
                                      </p:tavLst>
                                    </p:anim>
                                  </p:childTnLst>
                                </p:cTn>
                              </p:par>
                              <p:par>
                                <p:cTn id="67" presetID="23" presetClass="entr" presetSubtype="16" fill="hold" grpId="0" nodeType="withEffect">
                                  <p:stCondLst>
                                    <p:cond delay="0"/>
                                  </p:stCondLst>
                                  <p:childTnLst>
                                    <p:set>
                                      <p:cBhvr>
                                        <p:cTn id="68" dur="1" fill="hold">
                                          <p:stCondLst>
                                            <p:cond delay="0"/>
                                          </p:stCondLst>
                                        </p:cTn>
                                        <p:tgtEl>
                                          <p:spTgt spid="14"/>
                                        </p:tgtEl>
                                        <p:attrNameLst>
                                          <p:attrName>style.visibility</p:attrName>
                                        </p:attrNameLst>
                                      </p:cBhvr>
                                      <p:to>
                                        <p:strVal val="visible"/>
                                      </p:to>
                                    </p:set>
                                    <p:anim calcmode="lin" valueType="num">
                                      <p:cBhvr>
                                        <p:cTn id="69" dur="500" fill="hold"/>
                                        <p:tgtEl>
                                          <p:spTgt spid="14"/>
                                        </p:tgtEl>
                                        <p:attrNameLst>
                                          <p:attrName>ppt_w</p:attrName>
                                        </p:attrNameLst>
                                      </p:cBhvr>
                                      <p:tavLst>
                                        <p:tav tm="0">
                                          <p:val>
                                            <p:fltVal val="0"/>
                                          </p:val>
                                        </p:tav>
                                        <p:tav tm="100000">
                                          <p:val>
                                            <p:strVal val="#ppt_w"/>
                                          </p:val>
                                        </p:tav>
                                      </p:tavLst>
                                    </p:anim>
                                    <p:anim calcmode="lin" valueType="num">
                                      <p:cBhvr>
                                        <p:cTn id="70" dur="500" fill="hold"/>
                                        <p:tgtEl>
                                          <p:spTgt spid="14"/>
                                        </p:tgtEl>
                                        <p:attrNameLst>
                                          <p:attrName>ppt_h</p:attrName>
                                        </p:attrNameLst>
                                      </p:cBhvr>
                                      <p:tavLst>
                                        <p:tav tm="0">
                                          <p:val>
                                            <p:fltVal val="0"/>
                                          </p:val>
                                        </p:tav>
                                        <p:tav tm="100000">
                                          <p:val>
                                            <p:strVal val="#ppt_h"/>
                                          </p:val>
                                        </p:tav>
                                      </p:tavLst>
                                    </p:anim>
                                  </p:childTnLst>
                                </p:cTn>
                              </p:par>
                            </p:childTnLst>
                          </p:cTn>
                        </p:par>
                      </p:childTnLst>
                    </p:cTn>
                  </p:par>
                  <p:par>
                    <p:cTn id="71" fill="hold">
                      <p:stCondLst>
                        <p:cond delay="indefinite"/>
                      </p:stCondLst>
                      <p:childTnLst>
                        <p:par>
                          <p:cTn id="72" fill="hold">
                            <p:stCondLst>
                              <p:cond delay="0"/>
                            </p:stCondLst>
                            <p:childTnLst>
                              <p:par>
                                <p:cTn id="73" presetID="34" presetClass="entr" presetSubtype="0" fill="hold" grpId="0" nodeType="clickEffect">
                                  <p:stCondLst>
                                    <p:cond delay="0"/>
                                  </p:stCondLst>
                                  <p:iterate type="wd">
                                    <p:tmPct val="10000"/>
                                  </p:iterate>
                                  <p:childTnLst>
                                    <p:set>
                                      <p:cBhvr>
                                        <p:cTn id="74" dur="1" fill="hold">
                                          <p:stCondLst>
                                            <p:cond delay="0"/>
                                          </p:stCondLst>
                                        </p:cTn>
                                        <p:tgtEl>
                                          <p:spTgt spid="19"/>
                                        </p:tgtEl>
                                        <p:attrNameLst>
                                          <p:attrName>style.visibility</p:attrName>
                                        </p:attrNameLst>
                                      </p:cBhvr>
                                      <p:to>
                                        <p:strVal val="visible"/>
                                      </p:to>
                                    </p:set>
                                    <p:anim from="(-#ppt_w/2)" to="(#ppt_x)" calcmode="lin" valueType="num">
                                      <p:cBhvr>
                                        <p:cTn id="75" dur="600" fill="hold">
                                          <p:stCondLst>
                                            <p:cond delay="0"/>
                                          </p:stCondLst>
                                        </p:cTn>
                                        <p:tgtEl>
                                          <p:spTgt spid="19"/>
                                        </p:tgtEl>
                                        <p:attrNameLst>
                                          <p:attrName>ppt_x</p:attrName>
                                        </p:attrNameLst>
                                      </p:cBhvr>
                                    </p:anim>
                                    <p:anim from="0" to="-1.0" calcmode="lin" valueType="num">
                                      <p:cBhvr>
                                        <p:cTn id="76" dur="200" decel="50000" autoRev="1" fill="hold">
                                          <p:stCondLst>
                                            <p:cond delay="600"/>
                                          </p:stCondLst>
                                        </p:cTn>
                                        <p:tgtEl>
                                          <p:spTgt spid="19"/>
                                        </p:tgtEl>
                                        <p:attrNameLst>
                                          <p:attrName>xshear</p:attrName>
                                        </p:attrNameLst>
                                      </p:cBhvr>
                                    </p:anim>
                                    <p:animScale>
                                      <p:cBhvr>
                                        <p:cTn id="77" dur="200" decel="100000" autoRev="1" fill="hold">
                                          <p:stCondLst>
                                            <p:cond delay="600"/>
                                          </p:stCondLst>
                                        </p:cTn>
                                        <p:tgtEl>
                                          <p:spTgt spid="19"/>
                                        </p:tgtEl>
                                      </p:cBhvr>
                                      <p:from x="100000" y="100000"/>
                                      <p:to x="80000" y="100000"/>
                                    </p:animScale>
                                    <p:anim by="(#ppt_h/3+#ppt_w*0.1)" calcmode="lin" valueType="num">
                                      <p:cBhvr additive="sum">
                                        <p:cTn id="78" dur="200" decel="100000" autoRev="1" fill="hold">
                                          <p:stCondLst>
                                            <p:cond delay="600"/>
                                          </p:stCondLst>
                                        </p:cTn>
                                        <p:tgtEl>
                                          <p:spTgt spid="19"/>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style>
          <a:lnRef idx="3">
            <a:schemeClr val="lt1"/>
          </a:lnRef>
          <a:fillRef idx="1">
            <a:schemeClr val="accent4"/>
          </a:fillRef>
          <a:effectRef idx="1">
            <a:schemeClr val="accent4"/>
          </a:effectRef>
          <a:fontRef idx="minor">
            <a:schemeClr val="lt1"/>
          </a:fontRef>
        </p:style>
        <p:txBody>
          <a:bodyPr/>
          <a:lstStyle/>
          <a:p>
            <a:pPr algn="ctr"/>
            <a:r>
              <a:rPr lang="cs-CZ" dirty="0" smtClean="0"/>
              <a:t>PŘEDLOŽKY   X   PŘEDPONY</a:t>
            </a:r>
            <a:endParaRPr lang="cs-CZ" dirty="0"/>
          </a:p>
        </p:txBody>
      </p:sp>
      <p:sp>
        <p:nvSpPr>
          <p:cNvPr id="3" name="TextovéPole 2"/>
          <p:cNvSpPr txBox="1"/>
          <p:nvPr/>
        </p:nvSpPr>
        <p:spPr>
          <a:xfrm>
            <a:off x="611560" y="1628800"/>
            <a:ext cx="4032448" cy="2062103"/>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3200" b="1" dirty="0" smtClean="0"/>
              <a:t>   </a:t>
            </a:r>
            <a:r>
              <a:rPr lang="cs-CZ" sz="3200" b="1" dirty="0" smtClean="0">
                <a:solidFill>
                  <a:schemeClr val="tx1"/>
                </a:solidFill>
              </a:rPr>
              <a:t>od</a:t>
            </a:r>
            <a:r>
              <a:rPr lang="cs-CZ" sz="3200" b="1" dirty="0" smtClean="0"/>
              <a:t>jet</a:t>
            </a:r>
          </a:p>
          <a:p>
            <a:pPr algn="ctr"/>
            <a:r>
              <a:rPr lang="cs-CZ" sz="3200" b="1" dirty="0" smtClean="0"/>
              <a:t> </a:t>
            </a:r>
            <a:r>
              <a:rPr lang="cs-CZ" sz="3200" b="1" dirty="0" smtClean="0">
                <a:solidFill>
                  <a:schemeClr val="tx1"/>
                </a:solidFill>
              </a:rPr>
              <a:t>nad</a:t>
            </a:r>
            <a:r>
              <a:rPr lang="cs-CZ" sz="3200" b="1" dirty="0" smtClean="0"/>
              <a:t>jet</a:t>
            </a:r>
          </a:p>
          <a:p>
            <a:pPr algn="ctr"/>
            <a:r>
              <a:rPr lang="cs-CZ" sz="3200" b="1" dirty="0" smtClean="0"/>
              <a:t> </a:t>
            </a:r>
            <a:r>
              <a:rPr lang="cs-CZ" sz="3200" b="1" dirty="0" smtClean="0">
                <a:solidFill>
                  <a:schemeClr val="tx1"/>
                </a:solidFill>
              </a:rPr>
              <a:t>pod</a:t>
            </a:r>
            <a:r>
              <a:rPr lang="cs-CZ" sz="3200" b="1" dirty="0" smtClean="0"/>
              <a:t>jet</a:t>
            </a:r>
          </a:p>
          <a:p>
            <a:pPr algn="ctr"/>
            <a:r>
              <a:rPr lang="cs-CZ" sz="3200" b="1" dirty="0" smtClean="0">
                <a:solidFill>
                  <a:schemeClr val="tx1"/>
                </a:solidFill>
              </a:rPr>
              <a:t>před</a:t>
            </a:r>
            <a:r>
              <a:rPr lang="cs-CZ" sz="3200" b="1" dirty="0" smtClean="0"/>
              <a:t>jet</a:t>
            </a:r>
            <a:endParaRPr lang="cs-CZ" sz="3200" b="1" dirty="0"/>
          </a:p>
        </p:txBody>
      </p:sp>
      <p:sp>
        <p:nvSpPr>
          <p:cNvPr id="4" name="Obdélník 3"/>
          <p:cNvSpPr/>
          <p:nvPr/>
        </p:nvSpPr>
        <p:spPr>
          <a:xfrm>
            <a:off x="4788024" y="1628800"/>
            <a:ext cx="3960440" cy="2062103"/>
          </a:xfrm>
          <a:prstGeom prst="rect">
            <a:avLst/>
          </a:prstGeom>
        </p:spPr>
        <p:style>
          <a:lnRef idx="3">
            <a:schemeClr val="lt1"/>
          </a:lnRef>
          <a:fillRef idx="1">
            <a:schemeClr val="accent5"/>
          </a:fillRef>
          <a:effectRef idx="1">
            <a:schemeClr val="accent5"/>
          </a:effectRef>
          <a:fontRef idx="minor">
            <a:schemeClr val="lt1"/>
          </a:fontRef>
        </p:style>
        <p:txBody>
          <a:bodyPr wrap="square">
            <a:spAutoFit/>
          </a:bodyPr>
          <a:lstStyle/>
          <a:p>
            <a:pPr algn="ctr"/>
            <a:r>
              <a:rPr lang="cs-CZ" sz="3200" b="1" dirty="0" smtClean="0">
                <a:solidFill>
                  <a:schemeClr val="tx1"/>
                </a:solidFill>
              </a:rPr>
              <a:t>od</a:t>
            </a:r>
            <a:r>
              <a:rPr lang="cs-CZ" sz="3200" b="1" dirty="0" smtClean="0"/>
              <a:t> okna</a:t>
            </a:r>
          </a:p>
          <a:p>
            <a:pPr algn="ctr"/>
            <a:r>
              <a:rPr lang="cs-CZ" sz="3200" b="1" dirty="0" smtClean="0">
                <a:solidFill>
                  <a:schemeClr val="tx1"/>
                </a:solidFill>
              </a:rPr>
              <a:t>nad</a:t>
            </a:r>
            <a:r>
              <a:rPr lang="cs-CZ" sz="3200" b="1" dirty="0" smtClean="0"/>
              <a:t> oknem</a:t>
            </a:r>
          </a:p>
          <a:p>
            <a:pPr algn="ctr"/>
            <a:r>
              <a:rPr lang="cs-CZ" sz="3200" b="1" dirty="0" smtClean="0">
                <a:solidFill>
                  <a:schemeClr val="tx1"/>
                </a:solidFill>
              </a:rPr>
              <a:t>pod</a:t>
            </a:r>
            <a:r>
              <a:rPr lang="cs-CZ" sz="3200" b="1" dirty="0" smtClean="0"/>
              <a:t> oknem</a:t>
            </a:r>
          </a:p>
          <a:p>
            <a:pPr algn="ctr"/>
            <a:r>
              <a:rPr lang="cs-CZ" sz="3200" b="1" dirty="0" smtClean="0">
                <a:solidFill>
                  <a:schemeClr val="tx1"/>
                </a:solidFill>
              </a:rPr>
              <a:t>před</a:t>
            </a:r>
            <a:r>
              <a:rPr lang="cs-CZ" sz="3200" b="1" dirty="0" smtClean="0"/>
              <a:t> oknem</a:t>
            </a:r>
            <a:endParaRPr lang="cs-CZ" sz="3200" dirty="0"/>
          </a:p>
        </p:txBody>
      </p:sp>
      <p:grpSp>
        <p:nvGrpSpPr>
          <p:cNvPr id="7" name="Skupina 6"/>
          <p:cNvGrpSpPr/>
          <p:nvPr/>
        </p:nvGrpSpPr>
        <p:grpSpPr>
          <a:xfrm>
            <a:off x="395536" y="3861048"/>
            <a:ext cx="4536504" cy="2664296"/>
            <a:chOff x="827584" y="4077072"/>
            <a:chExt cx="4082853" cy="2376264"/>
          </a:xfrm>
        </p:grpSpPr>
        <p:sp>
          <p:nvSpPr>
            <p:cNvPr id="5" name="Šestiúhelník 4"/>
            <p:cNvSpPr/>
            <p:nvPr/>
          </p:nvSpPr>
          <p:spPr>
            <a:xfrm>
              <a:off x="827584" y="4077072"/>
              <a:ext cx="3744416" cy="2376264"/>
            </a:xfrm>
            <a:prstGeom prst="hexagon">
              <a:avLst/>
            </a:prstGeom>
          </p:spPr>
          <p:style>
            <a:lnRef idx="3">
              <a:schemeClr val="lt1"/>
            </a:lnRef>
            <a:fillRef idx="1">
              <a:schemeClr val="dk1"/>
            </a:fillRef>
            <a:effectRef idx="1">
              <a:schemeClr val="dk1"/>
            </a:effectRef>
            <a:fontRef idx="minor">
              <a:schemeClr val="lt1"/>
            </a:fontRef>
          </p:style>
          <p:txBody>
            <a:bodyPr rtlCol="0" anchor="ctr"/>
            <a:lstStyle/>
            <a:p>
              <a:pPr algn="ctr"/>
              <a:endParaRPr lang="cs-CZ"/>
            </a:p>
          </p:txBody>
        </p:sp>
        <p:sp>
          <p:nvSpPr>
            <p:cNvPr id="6" name="TextovéPole 5"/>
            <p:cNvSpPr txBox="1"/>
            <p:nvPr/>
          </p:nvSpPr>
          <p:spPr>
            <a:xfrm>
              <a:off x="1238030" y="4553640"/>
              <a:ext cx="3672407" cy="1569660"/>
            </a:xfrm>
            <a:prstGeom prst="rect">
              <a:avLst/>
            </a:prstGeom>
            <a:noFill/>
            <a:ln>
              <a:noFill/>
            </a:ln>
          </p:spPr>
          <p:style>
            <a:lnRef idx="3">
              <a:schemeClr val="lt1"/>
            </a:lnRef>
            <a:fillRef idx="1">
              <a:schemeClr val="dk1"/>
            </a:fillRef>
            <a:effectRef idx="1">
              <a:schemeClr val="dk1"/>
            </a:effectRef>
            <a:fontRef idx="minor">
              <a:schemeClr val="lt1"/>
            </a:fontRef>
          </p:style>
          <p:txBody>
            <a:bodyPr wrap="square" rtlCol="0">
              <a:spAutoFit/>
            </a:bodyPr>
            <a:lstStyle/>
            <a:p>
              <a:pPr>
                <a:buFont typeface="Wingdings" pitchFamily="2" charset="2"/>
                <a:buChar char="v"/>
              </a:pPr>
              <a:r>
                <a:rPr lang="cs-CZ" sz="3200" dirty="0" smtClean="0"/>
                <a:t>Je část slova.</a:t>
              </a:r>
            </a:p>
            <a:p>
              <a:pPr>
                <a:buFont typeface="Wingdings" pitchFamily="2" charset="2"/>
                <a:buChar char="v"/>
              </a:pPr>
              <a:r>
                <a:rPr lang="cs-CZ" sz="3200" dirty="0" smtClean="0"/>
                <a:t>Píše se dohromady    </a:t>
              </a:r>
            </a:p>
            <a:p>
              <a:r>
                <a:rPr lang="cs-CZ" sz="3200" dirty="0" smtClean="0"/>
                <a:t>    se slovem.</a:t>
              </a:r>
              <a:endParaRPr lang="cs-CZ" sz="3200" dirty="0"/>
            </a:p>
          </p:txBody>
        </p:sp>
      </p:grpSp>
      <p:grpSp>
        <p:nvGrpSpPr>
          <p:cNvPr id="8" name="Skupina 7"/>
          <p:cNvGrpSpPr/>
          <p:nvPr/>
        </p:nvGrpSpPr>
        <p:grpSpPr>
          <a:xfrm>
            <a:off x="4572000" y="3861048"/>
            <a:ext cx="4320480" cy="2699362"/>
            <a:chOff x="827584" y="4077072"/>
            <a:chExt cx="3867035" cy="2376264"/>
          </a:xfrm>
        </p:grpSpPr>
        <p:sp>
          <p:nvSpPr>
            <p:cNvPr id="9" name="Šestiúhelník 8"/>
            <p:cNvSpPr/>
            <p:nvPr/>
          </p:nvSpPr>
          <p:spPr>
            <a:xfrm>
              <a:off x="827584" y="4077072"/>
              <a:ext cx="3744416" cy="2376264"/>
            </a:xfrm>
            <a:prstGeom prst="hexagon">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cs-CZ"/>
            </a:p>
          </p:txBody>
        </p:sp>
        <p:sp>
          <p:nvSpPr>
            <p:cNvPr id="10" name="TextovéPole 9"/>
            <p:cNvSpPr txBox="1"/>
            <p:nvPr/>
          </p:nvSpPr>
          <p:spPr>
            <a:xfrm>
              <a:off x="1149837" y="4143935"/>
              <a:ext cx="3544782" cy="224878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wrap="square" rtlCol="0">
              <a:spAutoFit/>
            </a:bodyPr>
            <a:lstStyle/>
            <a:p>
              <a:pPr>
                <a:buFont typeface="Wingdings" pitchFamily="2" charset="2"/>
                <a:buChar char="v"/>
              </a:pPr>
              <a:r>
                <a:rPr lang="cs-CZ" sz="3200" dirty="0" smtClean="0"/>
                <a:t>Píše se zvlášť.</a:t>
              </a:r>
            </a:p>
            <a:p>
              <a:pPr>
                <a:buFont typeface="Wingdings" pitchFamily="2" charset="2"/>
                <a:buChar char="v"/>
              </a:pPr>
              <a:r>
                <a:rPr lang="cs-CZ" sz="3200" dirty="0" smtClean="0"/>
                <a:t>Je samostatné slovo</a:t>
              </a:r>
            </a:p>
            <a:p>
              <a:pPr>
                <a:buFont typeface="Wingdings" pitchFamily="2" charset="2"/>
                <a:buChar char="v"/>
              </a:pPr>
              <a:r>
                <a:rPr lang="cs-CZ" sz="3200" dirty="0" smtClean="0"/>
                <a:t>Za předložku  </a:t>
              </a:r>
            </a:p>
            <a:p>
              <a:r>
                <a:rPr lang="cs-CZ" sz="3200" dirty="0" smtClean="0"/>
                <a:t>   můžeme vložit </a:t>
              </a:r>
            </a:p>
            <a:p>
              <a:r>
                <a:rPr lang="cs-CZ" sz="3200" dirty="0" smtClean="0"/>
                <a:t>   přídavné jméno.</a:t>
              </a:r>
              <a:endParaRPr lang="cs-CZ" sz="3200" dirty="0"/>
            </a:p>
          </p:txBody>
        </p:sp>
      </p:grpSp>
      <p:sp>
        <p:nvSpPr>
          <p:cNvPr id="11" name="TextovéPole 10"/>
          <p:cNvSpPr txBox="1"/>
          <p:nvPr/>
        </p:nvSpPr>
        <p:spPr>
          <a:xfrm>
            <a:off x="395536" y="3861048"/>
            <a:ext cx="8568952" cy="2763129"/>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3"/>
          </a:lnRef>
          <a:fillRef idx="1">
            <a:schemeClr val="lt1"/>
          </a:fillRef>
          <a:effectRef idx="0">
            <a:schemeClr val="accent3"/>
          </a:effectRef>
          <a:fontRef idx="minor">
            <a:schemeClr val="dk1"/>
          </a:fontRef>
        </p:style>
        <p:txBody>
          <a:bodyPr wrap="square" rtlCol="0">
            <a:spAutoFit/>
          </a:bodyPr>
          <a:lstStyle/>
          <a:p>
            <a:pPr algn="ctr">
              <a:lnSpc>
                <a:spcPct val="150000"/>
              </a:lnSpc>
            </a:pPr>
            <a:r>
              <a:rPr lang="cs-CZ" sz="4000" dirty="0" smtClean="0">
                <a:solidFill>
                  <a:srgbClr val="FF0000"/>
                </a:solidFill>
              </a:rPr>
              <a:t>Předložky </a:t>
            </a:r>
            <a:r>
              <a:rPr lang="cs-CZ" sz="4000" dirty="0" smtClean="0">
                <a:solidFill>
                  <a:srgbClr val="FF0000"/>
                </a:solidFill>
                <a:effectLst>
                  <a:outerShdw blurRad="38100" dist="38100" dir="2700000" algn="tl">
                    <a:srgbClr val="000000">
                      <a:alpha val="43137"/>
                    </a:srgbClr>
                  </a:outerShdw>
                </a:effectLst>
              </a:rPr>
              <a:t>OD, NAD, POD, PŘED  </a:t>
            </a:r>
            <a:r>
              <a:rPr lang="cs-CZ" sz="4000" dirty="0" smtClean="0">
                <a:solidFill>
                  <a:srgbClr val="FF0000"/>
                </a:solidFill>
              </a:rPr>
              <a:t>a předpony  </a:t>
            </a:r>
            <a:r>
              <a:rPr lang="cs-CZ" sz="4000" dirty="0" smtClean="0">
                <a:solidFill>
                  <a:srgbClr val="FF0000"/>
                </a:solidFill>
                <a:effectLst>
                  <a:outerShdw blurRad="38100" dist="38100" dir="2700000" algn="tl">
                    <a:srgbClr val="000000">
                      <a:alpha val="43137"/>
                    </a:srgbClr>
                  </a:outerShdw>
                </a:effectLst>
              </a:rPr>
              <a:t>OD-, NAD-, POD-, PŘED- </a:t>
            </a:r>
            <a:r>
              <a:rPr lang="cs-CZ" sz="4000" dirty="0" smtClean="0">
                <a:solidFill>
                  <a:srgbClr val="FF0000"/>
                </a:solidFill>
              </a:rPr>
              <a:t>končí písmenem </a:t>
            </a:r>
            <a:r>
              <a:rPr lang="cs-CZ" sz="4000" dirty="0" smtClean="0">
                <a:solidFill>
                  <a:srgbClr val="0070C0"/>
                </a:solidFill>
                <a:effectLst>
                  <a:outerShdw blurRad="38100" dist="38100" dir="2700000" algn="tl">
                    <a:srgbClr val="000000">
                      <a:alpha val="43137"/>
                    </a:srgbClr>
                  </a:outerShdw>
                </a:effectLst>
              </a:rPr>
              <a:t>D</a:t>
            </a:r>
            <a:r>
              <a:rPr lang="cs-CZ" sz="4000" dirty="0" smtClean="0">
                <a:solidFill>
                  <a:srgbClr val="FF0000"/>
                </a:solidFill>
              </a:rPr>
              <a:t>.</a:t>
            </a:r>
            <a:endParaRPr lang="cs-CZ" sz="4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trips(downLeft)">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5"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p:cTn id="17" dur="1000" fill="hold"/>
                                        <p:tgtEl>
                                          <p:spTgt spid="11"/>
                                        </p:tgtEl>
                                        <p:attrNameLst>
                                          <p:attrName>ppt_w</p:attrName>
                                        </p:attrNameLst>
                                      </p:cBhvr>
                                      <p:tavLst>
                                        <p:tav tm="0">
                                          <p:val>
                                            <p:fltVal val="0"/>
                                          </p:val>
                                        </p:tav>
                                        <p:tav tm="100000">
                                          <p:val>
                                            <p:strVal val="#ppt_w"/>
                                          </p:val>
                                        </p:tav>
                                      </p:tavLst>
                                    </p:anim>
                                    <p:anim calcmode="lin" valueType="num">
                                      <p:cBhvr>
                                        <p:cTn id="18" dur="1000" fill="hold"/>
                                        <p:tgtEl>
                                          <p:spTgt spid="11"/>
                                        </p:tgtEl>
                                        <p:attrNameLst>
                                          <p:attrName>ppt_h</p:attrName>
                                        </p:attrNameLst>
                                      </p:cBhvr>
                                      <p:tavLst>
                                        <p:tav tm="0">
                                          <p:val>
                                            <p:fltVal val="0"/>
                                          </p:val>
                                        </p:tav>
                                        <p:tav tm="100000">
                                          <p:val>
                                            <p:strVal val="#ppt_h"/>
                                          </p:val>
                                        </p:tav>
                                      </p:tavLst>
                                    </p:anim>
                                    <p:anim calcmode="lin" valueType="num">
                                      <p:cBhvr>
                                        <p:cTn id="19" dur="1000" fill="hold"/>
                                        <p:tgtEl>
                                          <p:spTgt spid="11"/>
                                        </p:tgtEl>
                                        <p:attrNameLst>
                                          <p:attrName>ppt_x</p:attrName>
                                        </p:attrNameLst>
                                      </p:cBhvr>
                                      <p:tavLst>
                                        <p:tav tm="0" fmla="#ppt_x+(cos(-2*pi*(1-$))*-#ppt_x-sin(-2*pi*(1-$))*(1-#ppt_y))*(1-$)">
                                          <p:val>
                                            <p:fltVal val="0"/>
                                          </p:val>
                                        </p:tav>
                                        <p:tav tm="100000">
                                          <p:val>
                                            <p:fltVal val="1"/>
                                          </p:val>
                                        </p:tav>
                                      </p:tavLst>
                                    </p:anim>
                                    <p:anim calcmode="lin" valueType="num">
                                      <p:cBhvr>
                                        <p:cTn id="20" dur="1000" fill="hold"/>
                                        <p:tgtEl>
                                          <p:spTgt spid="1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09600" y="188640"/>
            <a:ext cx="8153400" cy="1030560"/>
          </a:xfrm>
        </p:spPr>
        <p:txBody>
          <a:bodyPr>
            <a:normAutofit fontScale="90000"/>
          </a:bodyPr>
          <a:lstStyle/>
          <a:p>
            <a:pPr algn="ctr"/>
            <a:r>
              <a:rPr lang="cs-CZ" dirty="0" smtClean="0"/>
              <a:t>NAPIŠ SPRÁVNĚ SLOVA S </a:t>
            </a:r>
            <a:r>
              <a:rPr lang="cs-CZ" dirty="0" smtClean="0">
                <a:solidFill>
                  <a:srgbClr val="FF0000"/>
                </a:solidFill>
              </a:rPr>
              <a:t>PŘEDPONAMI</a:t>
            </a:r>
            <a:r>
              <a:rPr lang="cs-CZ" dirty="0" smtClean="0"/>
              <a:t> A </a:t>
            </a:r>
            <a:r>
              <a:rPr lang="cs-CZ" dirty="0" smtClean="0">
                <a:solidFill>
                  <a:schemeClr val="bg2">
                    <a:lumMod val="50000"/>
                  </a:schemeClr>
                </a:solidFill>
              </a:rPr>
              <a:t>PŘEDLOŽKAMI</a:t>
            </a:r>
            <a:r>
              <a:rPr lang="cs-CZ" dirty="0" smtClean="0"/>
              <a:t>.</a:t>
            </a:r>
            <a:endParaRPr lang="cs-CZ" dirty="0"/>
          </a:p>
        </p:txBody>
      </p:sp>
      <p:sp>
        <p:nvSpPr>
          <p:cNvPr id="3" name="TextovéPole 2"/>
          <p:cNvSpPr txBox="1"/>
          <p:nvPr/>
        </p:nvSpPr>
        <p:spPr>
          <a:xfrm>
            <a:off x="1133592" y="1959223"/>
            <a:ext cx="1133644"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PŮDOU</a:t>
            </a:r>
            <a:endParaRPr lang="cs-CZ" dirty="0"/>
          </a:p>
        </p:txBody>
      </p:sp>
      <p:sp>
        <p:nvSpPr>
          <p:cNvPr id="4" name="TextovéPole 3"/>
          <p:cNvSpPr txBox="1"/>
          <p:nvPr/>
        </p:nvSpPr>
        <p:spPr>
          <a:xfrm>
            <a:off x="4253599" y="1959223"/>
            <a:ext cx="1699504"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 PŘIROZENÝ</a:t>
            </a:r>
            <a:endParaRPr lang="cs-CZ" dirty="0"/>
          </a:p>
        </p:txBody>
      </p:sp>
      <p:sp>
        <p:nvSpPr>
          <p:cNvPr id="5" name="TextovéPole 4"/>
          <p:cNvSpPr txBox="1"/>
          <p:nvPr/>
        </p:nvSpPr>
        <p:spPr>
          <a:xfrm>
            <a:off x="7330962" y="1959223"/>
            <a:ext cx="1574470"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 STIHNOUT</a:t>
            </a:r>
            <a:endParaRPr lang="cs-CZ" dirty="0"/>
          </a:p>
        </p:txBody>
      </p:sp>
      <p:sp>
        <p:nvSpPr>
          <p:cNvPr id="6" name="TextovéPole 5"/>
          <p:cNvSpPr txBox="1"/>
          <p:nvPr/>
        </p:nvSpPr>
        <p:spPr>
          <a:xfrm>
            <a:off x="1115108" y="2607295"/>
            <a:ext cx="777777"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LESA</a:t>
            </a:r>
            <a:endParaRPr lang="cs-CZ" dirty="0"/>
          </a:p>
        </p:txBody>
      </p:sp>
      <p:sp>
        <p:nvSpPr>
          <p:cNvPr id="7" name="TextovéPole 6"/>
          <p:cNvSpPr txBox="1"/>
          <p:nvPr/>
        </p:nvSpPr>
        <p:spPr>
          <a:xfrm>
            <a:off x="4272083" y="2607295"/>
            <a:ext cx="1217000"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MĚSTEM</a:t>
            </a:r>
            <a:endParaRPr lang="cs-CZ" dirty="0"/>
          </a:p>
        </p:txBody>
      </p:sp>
      <p:sp>
        <p:nvSpPr>
          <p:cNvPr id="8" name="TextovéPole 7"/>
          <p:cNvSpPr txBox="1"/>
          <p:nvPr/>
        </p:nvSpPr>
        <p:spPr>
          <a:xfrm>
            <a:off x="7301148" y="2607295"/>
            <a:ext cx="1748299"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 PLUKOVNÍK</a:t>
            </a:r>
            <a:endParaRPr lang="cs-CZ" dirty="0"/>
          </a:p>
        </p:txBody>
      </p:sp>
      <p:sp>
        <p:nvSpPr>
          <p:cNvPr id="9" name="TextovéPole 8"/>
          <p:cNvSpPr txBox="1"/>
          <p:nvPr/>
        </p:nvSpPr>
        <p:spPr>
          <a:xfrm>
            <a:off x="1140767" y="3284984"/>
            <a:ext cx="779381"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 BOJ</a:t>
            </a:r>
            <a:endParaRPr lang="cs-CZ" dirty="0"/>
          </a:p>
        </p:txBody>
      </p:sp>
      <p:sp>
        <p:nvSpPr>
          <p:cNvPr id="10" name="TextovéPole 9"/>
          <p:cNvSpPr txBox="1"/>
          <p:nvPr/>
        </p:nvSpPr>
        <p:spPr>
          <a:xfrm>
            <a:off x="4253599" y="3284984"/>
            <a:ext cx="1194814"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STOLEM</a:t>
            </a:r>
            <a:endParaRPr lang="cs-CZ" dirty="0"/>
          </a:p>
        </p:txBody>
      </p:sp>
      <p:sp>
        <p:nvSpPr>
          <p:cNvPr id="11" name="TextovéPole 10"/>
          <p:cNvSpPr txBox="1"/>
          <p:nvPr/>
        </p:nvSpPr>
        <p:spPr>
          <a:xfrm>
            <a:off x="7308304" y="3255367"/>
            <a:ext cx="997389"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 URČIT</a:t>
            </a:r>
            <a:endParaRPr lang="cs-CZ" dirty="0"/>
          </a:p>
        </p:txBody>
      </p:sp>
      <p:sp>
        <p:nvSpPr>
          <p:cNvPr id="12" name="TextovéPole 11"/>
          <p:cNvSpPr txBox="1"/>
          <p:nvPr/>
        </p:nvSpPr>
        <p:spPr>
          <a:xfrm>
            <a:off x="1133592" y="3933056"/>
            <a:ext cx="1507144"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 BĚHNOUT</a:t>
            </a:r>
            <a:endParaRPr lang="cs-CZ" dirty="0"/>
          </a:p>
        </p:txBody>
      </p:sp>
      <p:sp>
        <p:nvSpPr>
          <p:cNvPr id="13" name="TextovéPole 12"/>
          <p:cNvSpPr txBox="1"/>
          <p:nvPr/>
        </p:nvSpPr>
        <p:spPr>
          <a:xfrm>
            <a:off x="4272083" y="3933056"/>
            <a:ext cx="966931"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OKNY</a:t>
            </a:r>
            <a:endParaRPr lang="cs-CZ" dirty="0"/>
          </a:p>
        </p:txBody>
      </p:sp>
      <p:sp>
        <p:nvSpPr>
          <p:cNvPr id="14" name="TextovéPole 13"/>
          <p:cNvSpPr txBox="1"/>
          <p:nvPr/>
        </p:nvSpPr>
        <p:spPr>
          <a:xfrm>
            <a:off x="7326788" y="3903439"/>
            <a:ext cx="1289135"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 OKENNÍ</a:t>
            </a:r>
            <a:endParaRPr lang="cs-CZ" dirty="0"/>
          </a:p>
        </p:txBody>
      </p:sp>
      <p:sp>
        <p:nvSpPr>
          <p:cNvPr id="15" name="TextovéPole 14"/>
          <p:cNvSpPr txBox="1"/>
          <p:nvPr/>
        </p:nvSpPr>
        <p:spPr>
          <a:xfrm>
            <a:off x="1133592" y="4551511"/>
            <a:ext cx="930063"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 PÁLIT</a:t>
            </a:r>
            <a:endParaRPr lang="cs-CZ" dirty="0"/>
          </a:p>
        </p:txBody>
      </p:sp>
      <p:sp>
        <p:nvSpPr>
          <p:cNvPr id="16" name="TextovéPole 15"/>
          <p:cNvSpPr txBox="1"/>
          <p:nvPr/>
        </p:nvSpPr>
        <p:spPr>
          <a:xfrm>
            <a:off x="4272083" y="4551511"/>
            <a:ext cx="1031051"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DOMU</a:t>
            </a:r>
            <a:endParaRPr lang="cs-CZ" dirty="0"/>
          </a:p>
        </p:txBody>
      </p:sp>
      <p:sp>
        <p:nvSpPr>
          <p:cNvPr id="17" name="TextovéPole 16"/>
          <p:cNvSpPr txBox="1"/>
          <p:nvPr/>
        </p:nvSpPr>
        <p:spPr>
          <a:xfrm>
            <a:off x="7326788" y="4551511"/>
            <a:ext cx="862737"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 JEZD</a:t>
            </a:r>
            <a:endParaRPr lang="cs-CZ" dirty="0"/>
          </a:p>
        </p:txBody>
      </p:sp>
      <p:sp>
        <p:nvSpPr>
          <p:cNvPr id="18" name="TextovéPole 17"/>
          <p:cNvSpPr txBox="1"/>
          <p:nvPr/>
        </p:nvSpPr>
        <p:spPr>
          <a:xfrm>
            <a:off x="1133592" y="5169966"/>
            <a:ext cx="1331070"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 STOUPIT</a:t>
            </a:r>
            <a:endParaRPr lang="cs-CZ" dirty="0"/>
          </a:p>
        </p:txBody>
      </p:sp>
      <p:sp>
        <p:nvSpPr>
          <p:cNvPr id="19" name="TextovéPole 18"/>
          <p:cNvSpPr txBox="1"/>
          <p:nvPr/>
        </p:nvSpPr>
        <p:spPr>
          <a:xfrm>
            <a:off x="4272083" y="5169966"/>
            <a:ext cx="971163"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LAVICÍ</a:t>
            </a:r>
            <a:endParaRPr lang="cs-CZ" dirty="0"/>
          </a:p>
        </p:txBody>
      </p:sp>
      <p:sp>
        <p:nvSpPr>
          <p:cNvPr id="20" name="TextovéPole 19"/>
          <p:cNvSpPr txBox="1"/>
          <p:nvPr/>
        </p:nvSpPr>
        <p:spPr>
          <a:xfrm>
            <a:off x="7326788" y="5169966"/>
            <a:ext cx="1269578"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STAVITEL</a:t>
            </a:r>
            <a:endParaRPr lang="cs-CZ" dirty="0"/>
          </a:p>
        </p:txBody>
      </p:sp>
      <p:sp>
        <p:nvSpPr>
          <p:cNvPr id="21" name="TextovéPole 20"/>
          <p:cNvSpPr txBox="1"/>
          <p:nvPr/>
        </p:nvSpPr>
        <p:spPr>
          <a:xfrm>
            <a:off x="1134100" y="5775647"/>
            <a:ext cx="1184940"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MOŘEM</a:t>
            </a:r>
            <a:endParaRPr lang="cs-CZ" dirty="0"/>
          </a:p>
        </p:txBody>
      </p:sp>
      <p:sp>
        <p:nvSpPr>
          <p:cNvPr id="22" name="TextovéPole 21"/>
          <p:cNvSpPr txBox="1"/>
          <p:nvPr/>
        </p:nvSpPr>
        <p:spPr>
          <a:xfrm>
            <a:off x="4309334" y="5775647"/>
            <a:ext cx="965329"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 RAZIT</a:t>
            </a:r>
            <a:endParaRPr lang="cs-CZ" dirty="0"/>
          </a:p>
        </p:txBody>
      </p:sp>
      <p:sp>
        <p:nvSpPr>
          <p:cNvPr id="23" name="TextovéPole 22"/>
          <p:cNvSpPr txBox="1"/>
          <p:nvPr/>
        </p:nvSpPr>
        <p:spPr>
          <a:xfrm>
            <a:off x="7326788" y="5775647"/>
            <a:ext cx="1621149" cy="461665"/>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CHALUPOU</a:t>
            </a:r>
            <a:endParaRPr lang="cs-CZ" dirty="0"/>
          </a:p>
        </p:txBody>
      </p:sp>
      <p:sp>
        <p:nvSpPr>
          <p:cNvPr id="24" name="TextovéPole 23"/>
          <p:cNvSpPr txBox="1"/>
          <p:nvPr/>
        </p:nvSpPr>
        <p:spPr>
          <a:xfrm>
            <a:off x="137845" y="1959223"/>
            <a:ext cx="761747"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POD</a:t>
            </a:r>
            <a:endParaRPr lang="cs-CZ" dirty="0"/>
          </a:p>
        </p:txBody>
      </p:sp>
      <p:sp>
        <p:nvSpPr>
          <p:cNvPr id="25" name="TextovéPole 24"/>
          <p:cNvSpPr txBox="1"/>
          <p:nvPr/>
        </p:nvSpPr>
        <p:spPr>
          <a:xfrm>
            <a:off x="291733" y="2607295"/>
            <a:ext cx="607859"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none" rtlCol="0">
            <a:spAutoFit/>
          </a:bodyPr>
          <a:lstStyle/>
          <a:p>
            <a:r>
              <a:rPr lang="cs-CZ" sz="2400" dirty="0" smtClean="0"/>
              <a:t>OD</a:t>
            </a:r>
            <a:endParaRPr lang="cs-CZ" dirty="0"/>
          </a:p>
        </p:txBody>
      </p:sp>
      <p:sp>
        <p:nvSpPr>
          <p:cNvPr id="26" name="TextovéPole 25"/>
          <p:cNvSpPr txBox="1"/>
          <p:nvPr/>
        </p:nvSpPr>
        <p:spPr>
          <a:xfrm>
            <a:off x="3131840" y="2607295"/>
            <a:ext cx="864096"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PŘED</a:t>
            </a:r>
            <a:endParaRPr lang="cs-CZ" dirty="0"/>
          </a:p>
        </p:txBody>
      </p:sp>
      <p:sp>
        <p:nvSpPr>
          <p:cNvPr id="27" name="TextovéPole 26"/>
          <p:cNvSpPr txBox="1"/>
          <p:nvPr/>
        </p:nvSpPr>
        <p:spPr>
          <a:xfrm>
            <a:off x="3203848" y="3284984"/>
            <a:ext cx="792088"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NAD</a:t>
            </a:r>
            <a:endParaRPr lang="cs-CZ" dirty="0"/>
          </a:p>
        </p:txBody>
      </p:sp>
      <p:sp>
        <p:nvSpPr>
          <p:cNvPr id="28" name="TextovéPole 27"/>
          <p:cNvSpPr txBox="1"/>
          <p:nvPr/>
        </p:nvSpPr>
        <p:spPr>
          <a:xfrm>
            <a:off x="3131840" y="3933056"/>
            <a:ext cx="864096"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PŘED</a:t>
            </a:r>
            <a:endParaRPr lang="cs-CZ" dirty="0"/>
          </a:p>
        </p:txBody>
      </p:sp>
      <p:sp>
        <p:nvSpPr>
          <p:cNvPr id="29" name="TextovéPole 28"/>
          <p:cNvSpPr txBox="1"/>
          <p:nvPr/>
        </p:nvSpPr>
        <p:spPr>
          <a:xfrm>
            <a:off x="3347864" y="4551511"/>
            <a:ext cx="648072"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OD</a:t>
            </a:r>
            <a:endParaRPr lang="cs-CZ" dirty="0"/>
          </a:p>
        </p:txBody>
      </p:sp>
      <p:sp>
        <p:nvSpPr>
          <p:cNvPr id="30" name="TextovéPole 29"/>
          <p:cNvSpPr txBox="1"/>
          <p:nvPr/>
        </p:nvSpPr>
        <p:spPr>
          <a:xfrm>
            <a:off x="3203848" y="5157192"/>
            <a:ext cx="792088"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POD</a:t>
            </a:r>
            <a:endParaRPr lang="cs-CZ" dirty="0"/>
          </a:p>
        </p:txBody>
      </p:sp>
      <p:sp>
        <p:nvSpPr>
          <p:cNvPr id="31" name="TextovéPole 30"/>
          <p:cNvSpPr txBox="1"/>
          <p:nvPr/>
        </p:nvSpPr>
        <p:spPr>
          <a:xfrm>
            <a:off x="144016" y="5775647"/>
            <a:ext cx="755576"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NAD</a:t>
            </a:r>
            <a:endParaRPr lang="cs-CZ" dirty="0"/>
          </a:p>
        </p:txBody>
      </p:sp>
      <p:sp>
        <p:nvSpPr>
          <p:cNvPr id="32" name="TextovéPole 31"/>
          <p:cNvSpPr txBox="1"/>
          <p:nvPr/>
        </p:nvSpPr>
        <p:spPr>
          <a:xfrm>
            <a:off x="6228184" y="5775647"/>
            <a:ext cx="864096"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PŘED</a:t>
            </a:r>
            <a:endParaRPr lang="cs-CZ" dirty="0"/>
          </a:p>
        </p:txBody>
      </p:sp>
      <p:sp>
        <p:nvSpPr>
          <p:cNvPr id="33" name="TextovéPole 32"/>
          <p:cNvSpPr txBox="1"/>
          <p:nvPr/>
        </p:nvSpPr>
        <p:spPr>
          <a:xfrm>
            <a:off x="3203848" y="1959223"/>
            <a:ext cx="792088"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NAD</a:t>
            </a:r>
            <a:endParaRPr lang="cs-CZ" dirty="0"/>
          </a:p>
        </p:txBody>
      </p:sp>
      <p:sp>
        <p:nvSpPr>
          <p:cNvPr id="34" name="TextovéPole 33"/>
          <p:cNvSpPr txBox="1"/>
          <p:nvPr/>
        </p:nvSpPr>
        <p:spPr>
          <a:xfrm>
            <a:off x="6228184" y="1959223"/>
            <a:ext cx="864096"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PŘED</a:t>
            </a:r>
            <a:endParaRPr lang="cs-CZ" dirty="0"/>
          </a:p>
        </p:txBody>
      </p:sp>
      <p:sp>
        <p:nvSpPr>
          <p:cNvPr id="35" name="TextovéPole 34"/>
          <p:cNvSpPr txBox="1"/>
          <p:nvPr/>
        </p:nvSpPr>
        <p:spPr>
          <a:xfrm>
            <a:off x="6300192" y="2607295"/>
            <a:ext cx="792088"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POD</a:t>
            </a:r>
            <a:endParaRPr lang="cs-CZ" dirty="0"/>
          </a:p>
        </p:txBody>
      </p:sp>
      <p:sp>
        <p:nvSpPr>
          <p:cNvPr id="36" name="TextovéPole 35"/>
          <p:cNvSpPr txBox="1"/>
          <p:nvPr/>
        </p:nvSpPr>
        <p:spPr>
          <a:xfrm>
            <a:off x="251520" y="3284984"/>
            <a:ext cx="648072"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OD</a:t>
            </a:r>
            <a:endParaRPr lang="cs-CZ" dirty="0"/>
          </a:p>
        </p:txBody>
      </p:sp>
      <p:sp>
        <p:nvSpPr>
          <p:cNvPr id="37" name="TextovéPole 36"/>
          <p:cNvSpPr txBox="1"/>
          <p:nvPr/>
        </p:nvSpPr>
        <p:spPr>
          <a:xfrm>
            <a:off x="6228184" y="3284984"/>
            <a:ext cx="864096"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PŘED</a:t>
            </a:r>
            <a:endParaRPr lang="cs-CZ" dirty="0"/>
          </a:p>
        </p:txBody>
      </p:sp>
      <p:sp>
        <p:nvSpPr>
          <p:cNvPr id="38" name="TextovéPole 37"/>
          <p:cNvSpPr txBox="1"/>
          <p:nvPr/>
        </p:nvSpPr>
        <p:spPr>
          <a:xfrm>
            <a:off x="251520" y="3933056"/>
            <a:ext cx="648072"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OD</a:t>
            </a:r>
            <a:endParaRPr lang="cs-CZ" dirty="0"/>
          </a:p>
        </p:txBody>
      </p:sp>
      <p:sp>
        <p:nvSpPr>
          <p:cNvPr id="39" name="TextovéPole 38"/>
          <p:cNvSpPr txBox="1"/>
          <p:nvPr/>
        </p:nvSpPr>
        <p:spPr>
          <a:xfrm>
            <a:off x="6300192" y="3933056"/>
            <a:ext cx="792088"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NAD</a:t>
            </a:r>
            <a:endParaRPr lang="cs-CZ" dirty="0"/>
          </a:p>
        </p:txBody>
      </p:sp>
      <p:sp>
        <p:nvSpPr>
          <p:cNvPr id="40" name="TextovéPole 39"/>
          <p:cNvSpPr txBox="1"/>
          <p:nvPr/>
        </p:nvSpPr>
        <p:spPr>
          <a:xfrm>
            <a:off x="107504" y="4551511"/>
            <a:ext cx="792088"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POD</a:t>
            </a:r>
            <a:endParaRPr lang="cs-CZ" dirty="0"/>
          </a:p>
        </p:txBody>
      </p:sp>
      <p:sp>
        <p:nvSpPr>
          <p:cNvPr id="41" name="TextovéPole 40"/>
          <p:cNvSpPr txBox="1"/>
          <p:nvPr/>
        </p:nvSpPr>
        <p:spPr>
          <a:xfrm>
            <a:off x="6300192" y="4551511"/>
            <a:ext cx="792088"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NAD</a:t>
            </a:r>
            <a:endParaRPr lang="cs-CZ" dirty="0"/>
          </a:p>
        </p:txBody>
      </p:sp>
      <p:sp>
        <p:nvSpPr>
          <p:cNvPr id="42" name="TextovéPole 41"/>
          <p:cNvSpPr txBox="1"/>
          <p:nvPr/>
        </p:nvSpPr>
        <p:spPr>
          <a:xfrm>
            <a:off x="251520" y="5157192"/>
            <a:ext cx="648072"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OD</a:t>
            </a:r>
            <a:endParaRPr lang="cs-CZ" dirty="0"/>
          </a:p>
        </p:txBody>
      </p:sp>
      <p:sp>
        <p:nvSpPr>
          <p:cNvPr id="43" name="TextovéPole 42"/>
          <p:cNvSpPr txBox="1"/>
          <p:nvPr/>
        </p:nvSpPr>
        <p:spPr>
          <a:xfrm>
            <a:off x="6228184" y="5199583"/>
            <a:ext cx="864096"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PŘED</a:t>
            </a:r>
            <a:endParaRPr lang="cs-CZ" dirty="0"/>
          </a:p>
        </p:txBody>
      </p:sp>
      <p:sp>
        <p:nvSpPr>
          <p:cNvPr id="44" name="TextovéPole 43"/>
          <p:cNvSpPr txBox="1"/>
          <p:nvPr/>
        </p:nvSpPr>
        <p:spPr>
          <a:xfrm>
            <a:off x="3203848" y="5775647"/>
            <a:ext cx="792088" cy="461665"/>
          </a:xfrm>
          <a:prstGeom prst="rect">
            <a:avLst/>
          </a:prstGeom>
          <a:ln>
            <a:solidFill>
              <a:schemeClr val="tx1"/>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cs-CZ" sz="2400" dirty="0" smtClean="0"/>
              <a:t>POD</a:t>
            </a:r>
            <a:endParaRPr lang="cs-C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p:cBhvr>
                                        <p:cTn id="6" dur="2000" fill="hold"/>
                                        <p:tgtEl>
                                          <p:spTgt spid="24"/>
                                        </p:tgtEl>
                                        <p:attrNameLst>
                                          <p:attrName>fillcolor</p:attrName>
                                        </p:attrNameLst>
                                      </p:cBhvr>
                                      <p:to>
                                        <a:srgbClr val="0066FF"/>
                                      </p:to>
                                    </p:animClr>
                                    <p:set>
                                      <p:cBhvr>
                                        <p:cTn id="7" dur="2000" fill="hold"/>
                                        <p:tgtEl>
                                          <p:spTgt spid="24"/>
                                        </p:tgtEl>
                                        <p:attrNameLst>
                                          <p:attrName>fill.type</p:attrName>
                                        </p:attrNameLst>
                                      </p:cBhvr>
                                      <p:to>
                                        <p:strVal val="solid"/>
                                      </p:to>
                                    </p:set>
                                    <p:set>
                                      <p:cBhvr>
                                        <p:cTn id="8" dur="2000" fill="hold"/>
                                        <p:tgtEl>
                                          <p:spTgt spid="24"/>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p:cBhvr>
                                        <p:cTn id="12" dur="2000" fill="hold"/>
                                        <p:tgtEl>
                                          <p:spTgt spid="33"/>
                                        </p:tgtEl>
                                        <p:attrNameLst>
                                          <p:attrName>fillcolor</p:attrName>
                                        </p:attrNameLst>
                                      </p:cBhvr>
                                      <p:to>
                                        <a:srgbClr val="FF0000"/>
                                      </p:to>
                                    </p:animClr>
                                    <p:set>
                                      <p:cBhvr>
                                        <p:cTn id="13" dur="2000" fill="hold"/>
                                        <p:tgtEl>
                                          <p:spTgt spid="33"/>
                                        </p:tgtEl>
                                        <p:attrNameLst>
                                          <p:attrName>fill.type</p:attrName>
                                        </p:attrNameLst>
                                      </p:cBhvr>
                                      <p:to>
                                        <p:strVal val="solid"/>
                                      </p:to>
                                    </p:set>
                                    <p:set>
                                      <p:cBhvr>
                                        <p:cTn id="14" dur="2000" fill="hold"/>
                                        <p:tgtEl>
                                          <p:spTgt spid="33"/>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0" presetClass="path" presetSubtype="0" accel="50000" decel="50000" fill="hold" grpId="0" nodeType="clickEffect">
                                  <p:stCondLst>
                                    <p:cond delay="0"/>
                                  </p:stCondLst>
                                  <p:childTnLst>
                                    <p:animMotion origin="layout" path="M 0 0 L 0.03941 0 " pathEditMode="relative" ptsTypes="AA">
                                      <p:cBhvr>
                                        <p:cTn id="18" dur="500" fill="hold"/>
                                        <p:tgtEl>
                                          <p:spTgt spid="33"/>
                                        </p:tgtEl>
                                        <p:attrNameLst>
                                          <p:attrName>ppt_x</p:attrName>
                                          <p:attrName>ppt_y</p:attrName>
                                        </p:attrNameLst>
                                      </p:cBhvr>
                                    </p:animMotion>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p:cBhvr>
                                        <p:cTn id="22" dur="2000" fill="hold"/>
                                        <p:tgtEl>
                                          <p:spTgt spid="34"/>
                                        </p:tgtEl>
                                        <p:attrNameLst>
                                          <p:attrName>fillcolor</p:attrName>
                                        </p:attrNameLst>
                                      </p:cBhvr>
                                      <p:to>
                                        <a:srgbClr val="FF0000"/>
                                      </p:to>
                                    </p:animClr>
                                    <p:set>
                                      <p:cBhvr>
                                        <p:cTn id="23" dur="2000" fill="hold"/>
                                        <p:tgtEl>
                                          <p:spTgt spid="34"/>
                                        </p:tgtEl>
                                        <p:attrNameLst>
                                          <p:attrName>fill.type</p:attrName>
                                        </p:attrNameLst>
                                      </p:cBhvr>
                                      <p:to>
                                        <p:strVal val="solid"/>
                                      </p:to>
                                    </p:set>
                                    <p:set>
                                      <p:cBhvr>
                                        <p:cTn id="24" dur="2000" fill="hold"/>
                                        <p:tgtEl>
                                          <p:spTgt spid="34"/>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63" presetClass="path" presetSubtype="0" accel="50000" decel="50000" fill="hold" grpId="0" nodeType="clickEffect">
                                  <p:stCondLst>
                                    <p:cond delay="0"/>
                                  </p:stCondLst>
                                  <p:childTnLst>
                                    <p:animMotion origin="layout" path="M 0.00399 2.33117E-6 L 0.03941 2.33117E-6 " pathEditMode="relative" rAng="0" ptsTypes="AA">
                                      <p:cBhvr>
                                        <p:cTn id="28" dur="500" fill="hold"/>
                                        <p:tgtEl>
                                          <p:spTgt spid="34"/>
                                        </p:tgtEl>
                                        <p:attrNameLst>
                                          <p:attrName>ppt_x</p:attrName>
                                          <p:attrName>ppt_y</p:attrName>
                                        </p:attrNameLst>
                                      </p:cBhvr>
                                      <p:rCtr x="18" y="0"/>
                                    </p:animMotion>
                                  </p:childTnLst>
                                </p:cTn>
                              </p:par>
                            </p:childTnLst>
                          </p:cTn>
                        </p:par>
                      </p:childTnLst>
                    </p:cTn>
                  </p:par>
                  <p:par>
                    <p:cTn id="29" fill="hold">
                      <p:stCondLst>
                        <p:cond delay="indefinite"/>
                      </p:stCondLst>
                      <p:childTnLst>
                        <p:par>
                          <p:cTn id="30" fill="hold">
                            <p:stCondLst>
                              <p:cond delay="0"/>
                            </p:stCondLst>
                            <p:childTnLst>
                              <p:par>
                                <p:cTn id="31" presetID="1" presetClass="emph" presetSubtype="2" fill="hold" nodeType="clickEffect">
                                  <p:stCondLst>
                                    <p:cond delay="0"/>
                                  </p:stCondLst>
                                  <p:childTnLst>
                                    <p:animClr clrSpc="rgb">
                                      <p:cBhvr>
                                        <p:cTn id="32" dur="2000" fill="hold"/>
                                        <p:tgtEl>
                                          <p:spTgt spid="25"/>
                                        </p:tgtEl>
                                        <p:attrNameLst>
                                          <p:attrName>fillcolor</p:attrName>
                                        </p:attrNameLst>
                                      </p:cBhvr>
                                      <p:to>
                                        <a:srgbClr val="0066FF"/>
                                      </p:to>
                                    </p:animClr>
                                    <p:set>
                                      <p:cBhvr>
                                        <p:cTn id="33" dur="2000" fill="hold"/>
                                        <p:tgtEl>
                                          <p:spTgt spid="25"/>
                                        </p:tgtEl>
                                        <p:attrNameLst>
                                          <p:attrName>fill.type</p:attrName>
                                        </p:attrNameLst>
                                      </p:cBhvr>
                                      <p:to>
                                        <p:strVal val="solid"/>
                                      </p:to>
                                    </p:set>
                                    <p:set>
                                      <p:cBhvr>
                                        <p:cTn id="34" dur="2000" fill="hold"/>
                                        <p:tgtEl>
                                          <p:spTgt spid="25"/>
                                        </p:tgtEl>
                                        <p:attrNameLst>
                                          <p:attrName>fill.on</p:attrName>
                                        </p:attrNameLst>
                                      </p:cBhvr>
                                      <p:to>
                                        <p:strVal val="true"/>
                                      </p:to>
                                    </p:set>
                                  </p:childTnLst>
                                </p:cTn>
                              </p:par>
                            </p:childTnLst>
                          </p:cTn>
                        </p:par>
                      </p:childTnLst>
                    </p:cTn>
                  </p:par>
                  <p:par>
                    <p:cTn id="35" fill="hold">
                      <p:stCondLst>
                        <p:cond delay="indefinite"/>
                      </p:stCondLst>
                      <p:childTnLst>
                        <p:par>
                          <p:cTn id="36" fill="hold">
                            <p:stCondLst>
                              <p:cond delay="0"/>
                            </p:stCondLst>
                            <p:childTnLst>
                              <p:par>
                                <p:cTn id="37" presetID="1" presetClass="emph" presetSubtype="2" fill="hold" nodeType="clickEffect">
                                  <p:stCondLst>
                                    <p:cond delay="0"/>
                                  </p:stCondLst>
                                  <p:childTnLst>
                                    <p:animClr clrSpc="rgb">
                                      <p:cBhvr>
                                        <p:cTn id="38" dur="2000" fill="hold"/>
                                        <p:tgtEl>
                                          <p:spTgt spid="26"/>
                                        </p:tgtEl>
                                        <p:attrNameLst>
                                          <p:attrName>fillcolor</p:attrName>
                                        </p:attrNameLst>
                                      </p:cBhvr>
                                      <p:to>
                                        <a:srgbClr val="0066FF"/>
                                      </p:to>
                                    </p:animClr>
                                    <p:set>
                                      <p:cBhvr>
                                        <p:cTn id="39" dur="2000" fill="hold"/>
                                        <p:tgtEl>
                                          <p:spTgt spid="26"/>
                                        </p:tgtEl>
                                        <p:attrNameLst>
                                          <p:attrName>fill.type</p:attrName>
                                        </p:attrNameLst>
                                      </p:cBhvr>
                                      <p:to>
                                        <p:strVal val="solid"/>
                                      </p:to>
                                    </p:set>
                                    <p:set>
                                      <p:cBhvr>
                                        <p:cTn id="40" dur="2000" fill="hold"/>
                                        <p:tgtEl>
                                          <p:spTgt spid="26"/>
                                        </p:tgtEl>
                                        <p:attrNameLst>
                                          <p:attrName>fill.on</p:attrName>
                                        </p:attrNameLst>
                                      </p:cBhvr>
                                      <p:to>
                                        <p:strVal val="true"/>
                                      </p:to>
                                    </p:set>
                                  </p:childTnLst>
                                </p:cTn>
                              </p:par>
                            </p:childTnLst>
                          </p:cTn>
                        </p:par>
                      </p:childTnLst>
                    </p:cTn>
                  </p:par>
                  <p:par>
                    <p:cTn id="41" fill="hold">
                      <p:stCondLst>
                        <p:cond delay="indefinite"/>
                      </p:stCondLst>
                      <p:childTnLst>
                        <p:par>
                          <p:cTn id="42" fill="hold">
                            <p:stCondLst>
                              <p:cond delay="0"/>
                            </p:stCondLst>
                            <p:childTnLst>
                              <p:par>
                                <p:cTn id="43" presetID="1" presetClass="emph" presetSubtype="2" fill="hold" nodeType="clickEffect">
                                  <p:stCondLst>
                                    <p:cond delay="0"/>
                                  </p:stCondLst>
                                  <p:childTnLst>
                                    <p:animClr clrSpc="rgb">
                                      <p:cBhvr>
                                        <p:cTn id="44" dur="2000" fill="hold"/>
                                        <p:tgtEl>
                                          <p:spTgt spid="35"/>
                                        </p:tgtEl>
                                        <p:attrNameLst>
                                          <p:attrName>fillcolor</p:attrName>
                                        </p:attrNameLst>
                                      </p:cBhvr>
                                      <p:to>
                                        <a:srgbClr val="FF0000"/>
                                      </p:to>
                                    </p:animClr>
                                    <p:set>
                                      <p:cBhvr>
                                        <p:cTn id="45" dur="2000" fill="hold"/>
                                        <p:tgtEl>
                                          <p:spTgt spid="35"/>
                                        </p:tgtEl>
                                        <p:attrNameLst>
                                          <p:attrName>fill.type</p:attrName>
                                        </p:attrNameLst>
                                      </p:cBhvr>
                                      <p:to>
                                        <p:strVal val="solid"/>
                                      </p:to>
                                    </p:set>
                                    <p:set>
                                      <p:cBhvr>
                                        <p:cTn id="46" dur="2000" fill="hold"/>
                                        <p:tgtEl>
                                          <p:spTgt spid="35"/>
                                        </p:tgtEl>
                                        <p:attrNameLst>
                                          <p:attrName>fill.on</p:attrName>
                                        </p:attrNameLst>
                                      </p:cBhvr>
                                      <p:to>
                                        <p:strVal val="true"/>
                                      </p:to>
                                    </p:set>
                                  </p:childTnLst>
                                </p:cTn>
                              </p:par>
                            </p:childTnLst>
                          </p:cTn>
                        </p:par>
                      </p:childTnLst>
                    </p:cTn>
                  </p:par>
                  <p:par>
                    <p:cTn id="47" fill="hold">
                      <p:stCondLst>
                        <p:cond delay="indefinite"/>
                      </p:stCondLst>
                      <p:childTnLst>
                        <p:par>
                          <p:cTn id="48" fill="hold">
                            <p:stCondLst>
                              <p:cond delay="0"/>
                            </p:stCondLst>
                            <p:childTnLst>
                              <p:par>
                                <p:cTn id="49" presetID="63" presetClass="path" presetSubtype="0" accel="50000" decel="50000" fill="hold" grpId="0" nodeType="clickEffect">
                                  <p:stCondLst>
                                    <p:cond delay="0"/>
                                  </p:stCondLst>
                                  <p:childTnLst>
                                    <p:animMotion origin="layout" path="M -1.66667E-6 0.00232 L 0.03542 0.00232 " pathEditMode="relative" rAng="0" ptsTypes="AA">
                                      <p:cBhvr>
                                        <p:cTn id="50" dur="500" fill="hold"/>
                                        <p:tgtEl>
                                          <p:spTgt spid="35"/>
                                        </p:tgtEl>
                                        <p:attrNameLst>
                                          <p:attrName>ppt_x</p:attrName>
                                          <p:attrName>ppt_y</p:attrName>
                                        </p:attrNameLst>
                                      </p:cBhvr>
                                      <p:rCtr x="18" y="0"/>
                                    </p:animMotion>
                                  </p:childTnLst>
                                </p:cTn>
                              </p:par>
                            </p:childTnLst>
                          </p:cTn>
                        </p:par>
                      </p:childTnLst>
                    </p:cTn>
                  </p:par>
                  <p:par>
                    <p:cTn id="51" fill="hold">
                      <p:stCondLst>
                        <p:cond delay="indefinite"/>
                      </p:stCondLst>
                      <p:childTnLst>
                        <p:par>
                          <p:cTn id="52" fill="hold">
                            <p:stCondLst>
                              <p:cond delay="0"/>
                            </p:stCondLst>
                            <p:childTnLst>
                              <p:par>
                                <p:cTn id="53" presetID="1" presetClass="emph" presetSubtype="2" fill="hold" nodeType="clickEffect">
                                  <p:stCondLst>
                                    <p:cond delay="0"/>
                                  </p:stCondLst>
                                  <p:childTnLst>
                                    <p:animClr clrSpc="rgb">
                                      <p:cBhvr>
                                        <p:cTn id="54" dur="2000" fill="hold"/>
                                        <p:tgtEl>
                                          <p:spTgt spid="36"/>
                                        </p:tgtEl>
                                        <p:attrNameLst>
                                          <p:attrName>fillcolor</p:attrName>
                                        </p:attrNameLst>
                                      </p:cBhvr>
                                      <p:to>
                                        <a:srgbClr val="FF0000"/>
                                      </p:to>
                                    </p:animClr>
                                    <p:set>
                                      <p:cBhvr>
                                        <p:cTn id="55" dur="2000" fill="hold"/>
                                        <p:tgtEl>
                                          <p:spTgt spid="36"/>
                                        </p:tgtEl>
                                        <p:attrNameLst>
                                          <p:attrName>fill.type</p:attrName>
                                        </p:attrNameLst>
                                      </p:cBhvr>
                                      <p:to>
                                        <p:strVal val="solid"/>
                                      </p:to>
                                    </p:set>
                                    <p:set>
                                      <p:cBhvr>
                                        <p:cTn id="56" dur="2000" fill="hold"/>
                                        <p:tgtEl>
                                          <p:spTgt spid="36"/>
                                        </p:tgtEl>
                                        <p:attrNameLst>
                                          <p:attrName>fill.on</p:attrName>
                                        </p:attrNameLst>
                                      </p:cBhvr>
                                      <p:to>
                                        <p:strVal val="true"/>
                                      </p:to>
                                    </p:set>
                                  </p:childTnLst>
                                </p:cTn>
                              </p:par>
                            </p:childTnLst>
                          </p:cTn>
                        </p:par>
                      </p:childTnLst>
                    </p:cTn>
                  </p:par>
                  <p:par>
                    <p:cTn id="57" fill="hold">
                      <p:stCondLst>
                        <p:cond delay="indefinite"/>
                      </p:stCondLst>
                      <p:childTnLst>
                        <p:par>
                          <p:cTn id="58" fill="hold">
                            <p:stCondLst>
                              <p:cond delay="0"/>
                            </p:stCondLst>
                            <p:childTnLst>
                              <p:par>
                                <p:cTn id="59" presetID="63" presetClass="path" presetSubtype="0" accel="50000" decel="50000" fill="hold" grpId="0" nodeType="clickEffect">
                                  <p:stCondLst>
                                    <p:cond delay="0"/>
                                  </p:stCondLst>
                                  <p:childTnLst>
                                    <p:animMotion origin="layout" path="M -0.00382 0.00208 L 0.03159 0.00208 " pathEditMode="relative" rAng="0" ptsTypes="AA">
                                      <p:cBhvr>
                                        <p:cTn id="60" dur="500" fill="hold"/>
                                        <p:tgtEl>
                                          <p:spTgt spid="36"/>
                                        </p:tgtEl>
                                        <p:attrNameLst>
                                          <p:attrName>ppt_x</p:attrName>
                                          <p:attrName>ppt_y</p:attrName>
                                        </p:attrNameLst>
                                      </p:cBhvr>
                                      <p:rCtr x="18" y="0"/>
                                    </p:animMotion>
                                  </p:childTnLst>
                                </p:cTn>
                              </p:par>
                            </p:childTnLst>
                          </p:cTn>
                        </p:par>
                      </p:childTnLst>
                    </p:cTn>
                  </p:par>
                  <p:par>
                    <p:cTn id="61" fill="hold">
                      <p:stCondLst>
                        <p:cond delay="indefinite"/>
                      </p:stCondLst>
                      <p:childTnLst>
                        <p:par>
                          <p:cTn id="62" fill="hold">
                            <p:stCondLst>
                              <p:cond delay="0"/>
                            </p:stCondLst>
                            <p:childTnLst>
                              <p:par>
                                <p:cTn id="63" presetID="1" presetClass="emph" presetSubtype="2" fill="hold" nodeType="clickEffect">
                                  <p:stCondLst>
                                    <p:cond delay="0"/>
                                  </p:stCondLst>
                                  <p:childTnLst>
                                    <p:animClr clrSpc="rgb">
                                      <p:cBhvr>
                                        <p:cTn id="64" dur="2000" fill="hold"/>
                                        <p:tgtEl>
                                          <p:spTgt spid="27"/>
                                        </p:tgtEl>
                                        <p:attrNameLst>
                                          <p:attrName>fillcolor</p:attrName>
                                        </p:attrNameLst>
                                      </p:cBhvr>
                                      <p:to>
                                        <a:srgbClr val="0066FF"/>
                                      </p:to>
                                    </p:animClr>
                                    <p:set>
                                      <p:cBhvr>
                                        <p:cTn id="65" dur="2000" fill="hold"/>
                                        <p:tgtEl>
                                          <p:spTgt spid="27"/>
                                        </p:tgtEl>
                                        <p:attrNameLst>
                                          <p:attrName>fill.type</p:attrName>
                                        </p:attrNameLst>
                                      </p:cBhvr>
                                      <p:to>
                                        <p:strVal val="solid"/>
                                      </p:to>
                                    </p:set>
                                    <p:set>
                                      <p:cBhvr>
                                        <p:cTn id="66" dur="2000" fill="hold"/>
                                        <p:tgtEl>
                                          <p:spTgt spid="27"/>
                                        </p:tgtEl>
                                        <p:attrNameLst>
                                          <p:attrName>fill.on</p:attrName>
                                        </p:attrNameLst>
                                      </p:cBhvr>
                                      <p:to>
                                        <p:strVal val="true"/>
                                      </p:to>
                                    </p:set>
                                  </p:childTnLst>
                                </p:cTn>
                              </p:par>
                            </p:childTnLst>
                          </p:cTn>
                        </p:par>
                      </p:childTnLst>
                    </p:cTn>
                  </p:par>
                  <p:par>
                    <p:cTn id="67" fill="hold">
                      <p:stCondLst>
                        <p:cond delay="indefinite"/>
                      </p:stCondLst>
                      <p:childTnLst>
                        <p:par>
                          <p:cTn id="68" fill="hold">
                            <p:stCondLst>
                              <p:cond delay="0"/>
                            </p:stCondLst>
                            <p:childTnLst>
                              <p:par>
                                <p:cTn id="69" presetID="1" presetClass="emph" presetSubtype="2" fill="hold" nodeType="clickEffect">
                                  <p:stCondLst>
                                    <p:cond delay="0"/>
                                  </p:stCondLst>
                                  <p:childTnLst>
                                    <p:animClr clrSpc="rgb">
                                      <p:cBhvr>
                                        <p:cTn id="70" dur="2000" fill="hold"/>
                                        <p:tgtEl>
                                          <p:spTgt spid="37"/>
                                        </p:tgtEl>
                                        <p:attrNameLst>
                                          <p:attrName>fillcolor</p:attrName>
                                        </p:attrNameLst>
                                      </p:cBhvr>
                                      <p:to>
                                        <a:srgbClr val="FF0000"/>
                                      </p:to>
                                    </p:animClr>
                                    <p:set>
                                      <p:cBhvr>
                                        <p:cTn id="71" dur="2000" fill="hold"/>
                                        <p:tgtEl>
                                          <p:spTgt spid="37"/>
                                        </p:tgtEl>
                                        <p:attrNameLst>
                                          <p:attrName>fill.type</p:attrName>
                                        </p:attrNameLst>
                                      </p:cBhvr>
                                      <p:to>
                                        <p:strVal val="solid"/>
                                      </p:to>
                                    </p:set>
                                    <p:set>
                                      <p:cBhvr>
                                        <p:cTn id="72" dur="2000" fill="hold"/>
                                        <p:tgtEl>
                                          <p:spTgt spid="37"/>
                                        </p:tgtEl>
                                        <p:attrNameLst>
                                          <p:attrName>fill.on</p:attrName>
                                        </p:attrNameLst>
                                      </p:cBhvr>
                                      <p:to>
                                        <p:strVal val="true"/>
                                      </p:to>
                                    </p:set>
                                  </p:childTnLst>
                                </p:cTn>
                              </p:par>
                            </p:childTnLst>
                          </p:cTn>
                        </p:par>
                      </p:childTnLst>
                    </p:cTn>
                  </p:par>
                  <p:par>
                    <p:cTn id="73" fill="hold">
                      <p:stCondLst>
                        <p:cond delay="indefinite"/>
                      </p:stCondLst>
                      <p:childTnLst>
                        <p:par>
                          <p:cTn id="74" fill="hold">
                            <p:stCondLst>
                              <p:cond delay="0"/>
                            </p:stCondLst>
                            <p:childTnLst>
                              <p:par>
                                <p:cTn id="75" presetID="63" presetClass="path" presetSubtype="0" accel="50000" decel="50000" fill="hold" grpId="0" nodeType="clickEffect">
                                  <p:stCondLst>
                                    <p:cond delay="0"/>
                                  </p:stCondLst>
                                  <p:childTnLst>
                                    <p:animMotion origin="layout" path="M 0.00399 -0.00209 L 0.03941 -0.00209 " pathEditMode="relative" rAng="0" ptsTypes="AA">
                                      <p:cBhvr>
                                        <p:cTn id="76" dur="500" fill="hold"/>
                                        <p:tgtEl>
                                          <p:spTgt spid="37"/>
                                        </p:tgtEl>
                                        <p:attrNameLst>
                                          <p:attrName>ppt_x</p:attrName>
                                          <p:attrName>ppt_y</p:attrName>
                                        </p:attrNameLst>
                                      </p:cBhvr>
                                      <p:rCtr x="18" y="0"/>
                                    </p:animMotion>
                                  </p:childTnLst>
                                </p:cTn>
                              </p:par>
                            </p:childTnLst>
                          </p:cTn>
                        </p:par>
                      </p:childTnLst>
                    </p:cTn>
                  </p:par>
                  <p:par>
                    <p:cTn id="77" fill="hold">
                      <p:stCondLst>
                        <p:cond delay="indefinite"/>
                      </p:stCondLst>
                      <p:childTnLst>
                        <p:par>
                          <p:cTn id="78" fill="hold">
                            <p:stCondLst>
                              <p:cond delay="0"/>
                            </p:stCondLst>
                            <p:childTnLst>
                              <p:par>
                                <p:cTn id="79" presetID="1" presetClass="emph" presetSubtype="2" fill="hold" nodeType="clickEffect">
                                  <p:stCondLst>
                                    <p:cond delay="0"/>
                                  </p:stCondLst>
                                  <p:childTnLst>
                                    <p:animClr clrSpc="rgb">
                                      <p:cBhvr>
                                        <p:cTn id="80" dur="2000" fill="hold"/>
                                        <p:tgtEl>
                                          <p:spTgt spid="38"/>
                                        </p:tgtEl>
                                        <p:attrNameLst>
                                          <p:attrName>fillcolor</p:attrName>
                                        </p:attrNameLst>
                                      </p:cBhvr>
                                      <p:to>
                                        <a:srgbClr val="FF0000"/>
                                      </p:to>
                                    </p:animClr>
                                    <p:set>
                                      <p:cBhvr>
                                        <p:cTn id="81" dur="2000" fill="hold"/>
                                        <p:tgtEl>
                                          <p:spTgt spid="38"/>
                                        </p:tgtEl>
                                        <p:attrNameLst>
                                          <p:attrName>fill.type</p:attrName>
                                        </p:attrNameLst>
                                      </p:cBhvr>
                                      <p:to>
                                        <p:strVal val="solid"/>
                                      </p:to>
                                    </p:set>
                                    <p:set>
                                      <p:cBhvr>
                                        <p:cTn id="82" dur="2000" fill="hold"/>
                                        <p:tgtEl>
                                          <p:spTgt spid="38"/>
                                        </p:tgtEl>
                                        <p:attrNameLst>
                                          <p:attrName>fill.on</p:attrName>
                                        </p:attrNameLst>
                                      </p:cBhvr>
                                      <p:to>
                                        <p:strVal val="true"/>
                                      </p:to>
                                    </p:set>
                                  </p:childTnLst>
                                </p:cTn>
                              </p:par>
                            </p:childTnLst>
                          </p:cTn>
                        </p:par>
                      </p:childTnLst>
                    </p:cTn>
                  </p:par>
                  <p:par>
                    <p:cTn id="83" fill="hold">
                      <p:stCondLst>
                        <p:cond delay="indefinite"/>
                      </p:stCondLst>
                      <p:childTnLst>
                        <p:par>
                          <p:cTn id="84" fill="hold">
                            <p:stCondLst>
                              <p:cond delay="0"/>
                            </p:stCondLst>
                            <p:childTnLst>
                              <p:par>
                                <p:cTn id="85" presetID="63" presetClass="path" presetSubtype="0" accel="50000" decel="50000" fill="hold" grpId="0" nodeType="clickEffect">
                                  <p:stCondLst>
                                    <p:cond delay="0"/>
                                  </p:stCondLst>
                                  <p:childTnLst>
                                    <p:animMotion origin="layout" path="M -0.00382 0.00208 L 0.03159 0.00208 " pathEditMode="relative" rAng="0" ptsTypes="AA">
                                      <p:cBhvr>
                                        <p:cTn id="86" dur="500" fill="hold"/>
                                        <p:tgtEl>
                                          <p:spTgt spid="38"/>
                                        </p:tgtEl>
                                        <p:attrNameLst>
                                          <p:attrName>ppt_x</p:attrName>
                                          <p:attrName>ppt_y</p:attrName>
                                        </p:attrNameLst>
                                      </p:cBhvr>
                                      <p:rCtr x="18" y="0"/>
                                    </p:animMotion>
                                  </p:childTnLst>
                                </p:cTn>
                              </p:par>
                            </p:childTnLst>
                          </p:cTn>
                        </p:par>
                      </p:childTnLst>
                    </p:cTn>
                  </p:par>
                  <p:par>
                    <p:cTn id="87" fill="hold">
                      <p:stCondLst>
                        <p:cond delay="indefinite"/>
                      </p:stCondLst>
                      <p:childTnLst>
                        <p:par>
                          <p:cTn id="88" fill="hold">
                            <p:stCondLst>
                              <p:cond delay="0"/>
                            </p:stCondLst>
                            <p:childTnLst>
                              <p:par>
                                <p:cTn id="89" presetID="1" presetClass="emph" presetSubtype="2" fill="hold" nodeType="clickEffect">
                                  <p:stCondLst>
                                    <p:cond delay="0"/>
                                  </p:stCondLst>
                                  <p:childTnLst>
                                    <p:animClr clrSpc="rgb">
                                      <p:cBhvr>
                                        <p:cTn id="90" dur="2000" fill="hold"/>
                                        <p:tgtEl>
                                          <p:spTgt spid="28"/>
                                        </p:tgtEl>
                                        <p:attrNameLst>
                                          <p:attrName>fillcolor</p:attrName>
                                        </p:attrNameLst>
                                      </p:cBhvr>
                                      <p:to>
                                        <a:srgbClr val="0066FF"/>
                                      </p:to>
                                    </p:animClr>
                                    <p:set>
                                      <p:cBhvr>
                                        <p:cTn id="91" dur="2000" fill="hold"/>
                                        <p:tgtEl>
                                          <p:spTgt spid="28"/>
                                        </p:tgtEl>
                                        <p:attrNameLst>
                                          <p:attrName>fill.type</p:attrName>
                                        </p:attrNameLst>
                                      </p:cBhvr>
                                      <p:to>
                                        <p:strVal val="solid"/>
                                      </p:to>
                                    </p:set>
                                    <p:set>
                                      <p:cBhvr>
                                        <p:cTn id="92" dur="2000" fill="hold"/>
                                        <p:tgtEl>
                                          <p:spTgt spid="28"/>
                                        </p:tgtEl>
                                        <p:attrNameLst>
                                          <p:attrName>fill.on</p:attrName>
                                        </p:attrNameLst>
                                      </p:cBhvr>
                                      <p:to>
                                        <p:strVal val="true"/>
                                      </p:to>
                                    </p:set>
                                  </p:childTnLst>
                                </p:cTn>
                              </p:par>
                            </p:childTnLst>
                          </p:cTn>
                        </p:par>
                      </p:childTnLst>
                    </p:cTn>
                  </p:par>
                  <p:par>
                    <p:cTn id="93" fill="hold">
                      <p:stCondLst>
                        <p:cond delay="indefinite"/>
                      </p:stCondLst>
                      <p:childTnLst>
                        <p:par>
                          <p:cTn id="94" fill="hold">
                            <p:stCondLst>
                              <p:cond delay="0"/>
                            </p:stCondLst>
                            <p:childTnLst>
                              <p:par>
                                <p:cTn id="95" presetID="1" presetClass="emph" presetSubtype="2" fill="hold" nodeType="clickEffect">
                                  <p:stCondLst>
                                    <p:cond delay="0"/>
                                  </p:stCondLst>
                                  <p:childTnLst>
                                    <p:animClr clrSpc="rgb">
                                      <p:cBhvr>
                                        <p:cTn id="96" dur="2000" fill="hold"/>
                                        <p:tgtEl>
                                          <p:spTgt spid="39"/>
                                        </p:tgtEl>
                                        <p:attrNameLst>
                                          <p:attrName>fillcolor</p:attrName>
                                        </p:attrNameLst>
                                      </p:cBhvr>
                                      <p:to>
                                        <a:srgbClr val="FF0000"/>
                                      </p:to>
                                    </p:animClr>
                                    <p:set>
                                      <p:cBhvr>
                                        <p:cTn id="97" dur="2000" fill="hold"/>
                                        <p:tgtEl>
                                          <p:spTgt spid="39"/>
                                        </p:tgtEl>
                                        <p:attrNameLst>
                                          <p:attrName>fill.type</p:attrName>
                                        </p:attrNameLst>
                                      </p:cBhvr>
                                      <p:to>
                                        <p:strVal val="solid"/>
                                      </p:to>
                                    </p:set>
                                    <p:set>
                                      <p:cBhvr>
                                        <p:cTn id="98" dur="2000" fill="hold"/>
                                        <p:tgtEl>
                                          <p:spTgt spid="39"/>
                                        </p:tgtEl>
                                        <p:attrNameLst>
                                          <p:attrName>fill.on</p:attrName>
                                        </p:attrNameLst>
                                      </p:cBhvr>
                                      <p:to>
                                        <p:strVal val="true"/>
                                      </p:to>
                                    </p:set>
                                  </p:childTnLst>
                                </p:cTn>
                              </p:par>
                            </p:childTnLst>
                          </p:cTn>
                        </p:par>
                      </p:childTnLst>
                    </p:cTn>
                  </p:par>
                  <p:par>
                    <p:cTn id="99" fill="hold">
                      <p:stCondLst>
                        <p:cond delay="indefinite"/>
                      </p:stCondLst>
                      <p:childTnLst>
                        <p:par>
                          <p:cTn id="100" fill="hold">
                            <p:stCondLst>
                              <p:cond delay="0"/>
                            </p:stCondLst>
                            <p:childTnLst>
                              <p:par>
                                <p:cTn id="101" presetID="63" presetClass="path" presetSubtype="0" accel="50000" decel="50000" fill="hold" grpId="0" nodeType="clickEffect">
                                  <p:stCondLst>
                                    <p:cond delay="0"/>
                                  </p:stCondLst>
                                  <p:childTnLst>
                                    <p:animMotion origin="layout" path="M -1.66667E-6 -0.00208 L 0.03542 -0.00208 " pathEditMode="relative" rAng="0" ptsTypes="AA">
                                      <p:cBhvr>
                                        <p:cTn id="102" dur="500" fill="hold"/>
                                        <p:tgtEl>
                                          <p:spTgt spid="39"/>
                                        </p:tgtEl>
                                        <p:attrNameLst>
                                          <p:attrName>ppt_x</p:attrName>
                                          <p:attrName>ppt_y</p:attrName>
                                        </p:attrNameLst>
                                      </p:cBhvr>
                                      <p:rCtr x="18" y="0"/>
                                    </p:animMotion>
                                  </p:childTnLst>
                                </p:cTn>
                              </p:par>
                            </p:childTnLst>
                          </p:cTn>
                        </p:par>
                      </p:childTnLst>
                    </p:cTn>
                  </p:par>
                  <p:par>
                    <p:cTn id="103" fill="hold">
                      <p:stCondLst>
                        <p:cond delay="indefinite"/>
                      </p:stCondLst>
                      <p:childTnLst>
                        <p:par>
                          <p:cTn id="104" fill="hold">
                            <p:stCondLst>
                              <p:cond delay="0"/>
                            </p:stCondLst>
                            <p:childTnLst>
                              <p:par>
                                <p:cTn id="105" presetID="1" presetClass="emph" presetSubtype="2" fill="hold" nodeType="clickEffect">
                                  <p:stCondLst>
                                    <p:cond delay="0"/>
                                  </p:stCondLst>
                                  <p:childTnLst>
                                    <p:animClr clrSpc="rgb">
                                      <p:cBhvr>
                                        <p:cTn id="106" dur="2000" fill="hold"/>
                                        <p:tgtEl>
                                          <p:spTgt spid="40"/>
                                        </p:tgtEl>
                                        <p:attrNameLst>
                                          <p:attrName>fillcolor</p:attrName>
                                        </p:attrNameLst>
                                      </p:cBhvr>
                                      <p:to>
                                        <a:srgbClr val="FF0000"/>
                                      </p:to>
                                    </p:animClr>
                                    <p:set>
                                      <p:cBhvr>
                                        <p:cTn id="107" dur="2000" fill="hold"/>
                                        <p:tgtEl>
                                          <p:spTgt spid="40"/>
                                        </p:tgtEl>
                                        <p:attrNameLst>
                                          <p:attrName>fill.type</p:attrName>
                                        </p:attrNameLst>
                                      </p:cBhvr>
                                      <p:to>
                                        <p:strVal val="solid"/>
                                      </p:to>
                                    </p:set>
                                    <p:set>
                                      <p:cBhvr>
                                        <p:cTn id="108" dur="2000" fill="hold"/>
                                        <p:tgtEl>
                                          <p:spTgt spid="40"/>
                                        </p:tgtEl>
                                        <p:attrNameLst>
                                          <p:attrName>fill.on</p:attrName>
                                        </p:attrNameLst>
                                      </p:cBhvr>
                                      <p:to>
                                        <p:strVal val="true"/>
                                      </p:to>
                                    </p:set>
                                  </p:childTnLst>
                                </p:cTn>
                              </p:par>
                            </p:childTnLst>
                          </p:cTn>
                        </p:par>
                      </p:childTnLst>
                    </p:cTn>
                  </p:par>
                  <p:par>
                    <p:cTn id="109" fill="hold">
                      <p:stCondLst>
                        <p:cond delay="indefinite"/>
                      </p:stCondLst>
                      <p:childTnLst>
                        <p:par>
                          <p:cTn id="110" fill="hold">
                            <p:stCondLst>
                              <p:cond delay="0"/>
                            </p:stCondLst>
                            <p:childTnLst>
                              <p:par>
                                <p:cTn id="111" presetID="63" presetClass="path" presetSubtype="0" accel="50000" decel="50000" fill="hold" grpId="0" nodeType="clickEffect">
                                  <p:stCondLst>
                                    <p:cond delay="0"/>
                                  </p:stCondLst>
                                  <p:childTnLst>
                                    <p:animMotion origin="layout" path="M -0.00382 0.00231 L 0.03159 0.00231 " pathEditMode="relative" rAng="0" ptsTypes="AA">
                                      <p:cBhvr>
                                        <p:cTn id="112" dur="500" fill="hold"/>
                                        <p:tgtEl>
                                          <p:spTgt spid="40"/>
                                        </p:tgtEl>
                                        <p:attrNameLst>
                                          <p:attrName>ppt_x</p:attrName>
                                          <p:attrName>ppt_y</p:attrName>
                                        </p:attrNameLst>
                                      </p:cBhvr>
                                      <p:rCtr x="18" y="0"/>
                                    </p:animMotion>
                                  </p:childTnLst>
                                </p:cTn>
                              </p:par>
                            </p:childTnLst>
                          </p:cTn>
                        </p:par>
                      </p:childTnLst>
                    </p:cTn>
                  </p:par>
                  <p:par>
                    <p:cTn id="113" fill="hold">
                      <p:stCondLst>
                        <p:cond delay="indefinite"/>
                      </p:stCondLst>
                      <p:childTnLst>
                        <p:par>
                          <p:cTn id="114" fill="hold">
                            <p:stCondLst>
                              <p:cond delay="0"/>
                            </p:stCondLst>
                            <p:childTnLst>
                              <p:par>
                                <p:cTn id="115" presetID="1" presetClass="emph" presetSubtype="2" fill="hold" nodeType="clickEffect">
                                  <p:stCondLst>
                                    <p:cond delay="0"/>
                                  </p:stCondLst>
                                  <p:childTnLst>
                                    <p:animClr clrSpc="rgb">
                                      <p:cBhvr>
                                        <p:cTn id="116" dur="2000" fill="hold"/>
                                        <p:tgtEl>
                                          <p:spTgt spid="29"/>
                                        </p:tgtEl>
                                        <p:attrNameLst>
                                          <p:attrName>fillcolor</p:attrName>
                                        </p:attrNameLst>
                                      </p:cBhvr>
                                      <p:to>
                                        <a:srgbClr val="0066FF"/>
                                      </p:to>
                                    </p:animClr>
                                    <p:set>
                                      <p:cBhvr>
                                        <p:cTn id="117" dur="2000" fill="hold"/>
                                        <p:tgtEl>
                                          <p:spTgt spid="29"/>
                                        </p:tgtEl>
                                        <p:attrNameLst>
                                          <p:attrName>fill.type</p:attrName>
                                        </p:attrNameLst>
                                      </p:cBhvr>
                                      <p:to>
                                        <p:strVal val="solid"/>
                                      </p:to>
                                    </p:set>
                                    <p:set>
                                      <p:cBhvr>
                                        <p:cTn id="118" dur="2000" fill="hold"/>
                                        <p:tgtEl>
                                          <p:spTgt spid="29"/>
                                        </p:tgtEl>
                                        <p:attrNameLst>
                                          <p:attrName>fill.on</p:attrName>
                                        </p:attrNameLst>
                                      </p:cBhvr>
                                      <p:to>
                                        <p:strVal val="true"/>
                                      </p:to>
                                    </p:set>
                                  </p:childTnLst>
                                </p:cTn>
                              </p:par>
                            </p:childTnLst>
                          </p:cTn>
                        </p:par>
                      </p:childTnLst>
                    </p:cTn>
                  </p:par>
                  <p:par>
                    <p:cTn id="119" fill="hold">
                      <p:stCondLst>
                        <p:cond delay="indefinite"/>
                      </p:stCondLst>
                      <p:childTnLst>
                        <p:par>
                          <p:cTn id="120" fill="hold">
                            <p:stCondLst>
                              <p:cond delay="0"/>
                            </p:stCondLst>
                            <p:childTnLst>
                              <p:par>
                                <p:cTn id="121" presetID="1" presetClass="emph" presetSubtype="2" fill="hold" nodeType="clickEffect">
                                  <p:stCondLst>
                                    <p:cond delay="0"/>
                                  </p:stCondLst>
                                  <p:childTnLst>
                                    <p:animClr clrSpc="rgb">
                                      <p:cBhvr>
                                        <p:cTn id="122" dur="2000" fill="hold"/>
                                        <p:tgtEl>
                                          <p:spTgt spid="41"/>
                                        </p:tgtEl>
                                        <p:attrNameLst>
                                          <p:attrName>fillcolor</p:attrName>
                                        </p:attrNameLst>
                                      </p:cBhvr>
                                      <p:to>
                                        <a:srgbClr val="FF0000"/>
                                      </p:to>
                                    </p:animClr>
                                    <p:set>
                                      <p:cBhvr>
                                        <p:cTn id="123" dur="2000" fill="hold"/>
                                        <p:tgtEl>
                                          <p:spTgt spid="41"/>
                                        </p:tgtEl>
                                        <p:attrNameLst>
                                          <p:attrName>fill.type</p:attrName>
                                        </p:attrNameLst>
                                      </p:cBhvr>
                                      <p:to>
                                        <p:strVal val="solid"/>
                                      </p:to>
                                    </p:set>
                                    <p:set>
                                      <p:cBhvr>
                                        <p:cTn id="124" dur="2000" fill="hold"/>
                                        <p:tgtEl>
                                          <p:spTgt spid="41"/>
                                        </p:tgtEl>
                                        <p:attrNameLst>
                                          <p:attrName>fill.on</p:attrName>
                                        </p:attrNameLst>
                                      </p:cBhvr>
                                      <p:to>
                                        <p:strVal val="true"/>
                                      </p:to>
                                    </p:set>
                                  </p:childTnLst>
                                </p:cTn>
                              </p:par>
                            </p:childTnLst>
                          </p:cTn>
                        </p:par>
                      </p:childTnLst>
                    </p:cTn>
                  </p:par>
                  <p:par>
                    <p:cTn id="125" fill="hold">
                      <p:stCondLst>
                        <p:cond delay="indefinite"/>
                      </p:stCondLst>
                      <p:childTnLst>
                        <p:par>
                          <p:cTn id="126" fill="hold">
                            <p:stCondLst>
                              <p:cond delay="0"/>
                            </p:stCondLst>
                            <p:childTnLst>
                              <p:par>
                                <p:cTn id="127" presetID="63" presetClass="path" presetSubtype="0" accel="50000" decel="50000" fill="hold" grpId="0" nodeType="clickEffect">
                                  <p:stCondLst>
                                    <p:cond delay="0"/>
                                  </p:stCondLst>
                                  <p:childTnLst>
                                    <p:animMotion origin="layout" path="M 2.77778E-6 0.00208 L 0.03541 0.00208 " pathEditMode="relative" rAng="0" ptsTypes="AA">
                                      <p:cBhvr>
                                        <p:cTn id="128" dur="500" fill="hold"/>
                                        <p:tgtEl>
                                          <p:spTgt spid="41"/>
                                        </p:tgtEl>
                                        <p:attrNameLst>
                                          <p:attrName>ppt_x</p:attrName>
                                          <p:attrName>ppt_y</p:attrName>
                                        </p:attrNameLst>
                                      </p:cBhvr>
                                      <p:rCtr x="18" y="0"/>
                                    </p:animMotion>
                                  </p:childTnLst>
                                </p:cTn>
                              </p:par>
                            </p:childTnLst>
                          </p:cTn>
                        </p:par>
                      </p:childTnLst>
                    </p:cTn>
                  </p:par>
                  <p:par>
                    <p:cTn id="129" fill="hold">
                      <p:stCondLst>
                        <p:cond delay="indefinite"/>
                      </p:stCondLst>
                      <p:childTnLst>
                        <p:par>
                          <p:cTn id="130" fill="hold">
                            <p:stCondLst>
                              <p:cond delay="0"/>
                            </p:stCondLst>
                            <p:childTnLst>
                              <p:par>
                                <p:cTn id="131" presetID="1" presetClass="emph" presetSubtype="2" fill="hold" nodeType="clickEffect">
                                  <p:stCondLst>
                                    <p:cond delay="0"/>
                                  </p:stCondLst>
                                  <p:childTnLst>
                                    <p:animClr clrSpc="rgb">
                                      <p:cBhvr>
                                        <p:cTn id="132" dur="2000" fill="hold"/>
                                        <p:tgtEl>
                                          <p:spTgt spid="42"/>
                                        </p:tgtEl>
                                        <p:attrNameLst>
                                          <p:attrName>fillcolor</p:attrName>
                                        </p:attrNameLst>
                                      </p:cBhvr>
                                      <p:to>
                                        <a:srgbClr val="FF0000"/>
                                      </p:to>
                                    </p:animClr>
                                    <p:set>
                                      <p:cBhvr>
                                        <p:cTn id="133" dur="2000" fill="hold"/>
                                        <p:tgtEl>
                                          <p:spTgt spid="42"/>
                                        </p:tgtEl>
                                        <p:attrNameLst>
                                          <p:attrName>fill.type</p:attrName>
                                        </p:attrNameLst>
                                      </p:cBhvr>
                                      <p:to>
                                        <p:strVal val="solid"/>
                                      </p:to>
                                    </p:set>
                                    <p:set>
                                      <p:cBhvr>
                                        <p:cTn id="134" dur="2000" fill="hold"/>
                                        <p:tgtEl>
                                          <p:spTgt spid="42"/>
                                        </p:tgtEl>
                                        <p:attrNameLst>
                                          <p:attrName>fill.on</p:attrName>
                                        </p:attrNameLst>
                                      </p:cBhvr>
                                      <p:to>
                                        <p:strVal val="true"/>
                                      </p:to>
                                    </p:set>
                                  </p:childTnLst>
                                </p:cTn>
                              </p:par>
                            </p:childTnLst>
                          </p:cTn>
                        </p:par>
                      </p:childTnLst>
                    </p:cTn>
                  </p:par>
                  <p:par>
                    <p:cTn id="135" fill="hold">
                      <p:stCondLst>
                        <p:cond delay="indefinite"/>
                      </p:stCondLst>
                      <p:childTnLst>
                        <p:par>
                          <p:cTn id="136" fill="hold">
                            <p:stCondLst>
                              <p:cond delay="0"/>
                            </p:stCondLst>
                            <p:childTnLst>
                              <p:par>
                                <p:cTn id="137" presetID="63" presetClass="path" presetSubtype="0" accel="50000" decel="50000" fill="hold" grpId="0" nodeType="clickEffect">
                                  <p:stCondLst>
                                    <p:cond delay="0"/>
                                  </p:stCondLst>
                                  <p:childTnLst>
                                    <p:animMotion origin="layout" path="M -0.00399 0.00208 L 0.03143 0.00208 " pathEditMode="relative" rAng="0" ptsTypes="AA">
                                      <p:cBhvr>
                                        <p:cTn id="138" dur="500" fill="hold"/>
                                        <p:tgtEl>
                                          <p:spTgt spid="42"/>
                                        </p:tgtEl>
                                        <p:attrNameLst>
                                          <p:attrName>ppt_x</p:attrName>
                                          <p:attrName>ppt_y</p:attrName>
                                        </p:attrNameLst>
                                      </p:cBhvr>
                                      <p:rCtr x="18" y="0"/>
                                    </p:animMotion>
                                  </p:childTnLst>
                                </p:cTn>
                              </p:par>
                            </p:childTnLst>
                          </p:cTn>
                        </p:par>
                      </p:childTnLst>
                    </p:cTn>
                  </p:par>
                  <p:par>
                    <p:cTn id="139" fill="hold">
                      <p:stCondLst>
                        <p:cond delay="indefinite"/>
                      </p:stCondLst>
                      <p:childTnLst>
                        <p:par>
                          <p:cTn id="140" fill="hold">
                            <p:stCondLst>
                              <p:cond delay="0"/>
                            </p:stCondLst>
                            <p:childTnLst>
                              <p:par>
                                <p:cTn id="141" presetID="1" presetClass="emph" presetSubtype="2" fill="hold" nodeType="clickEffect">
                                  <p:stCondLst>
                                    <p:cond delay="0"/>
                                  </p:stCondLst>
                                  <p:childTnLst>
                                    <p:animClr clrSpc="rgb">
                                      <p:cBhvr>
                                        <p:cTn id="142" dur="2000" fill="hold"/>
                                        <p:tgtEl>
                                          <p:spTgt spid="30"/>
                                        </p:tgtEl>
                                        <p:attrNameLst>
                                          <p:attrName>fillcolor</p:attrName>
                                        </p:attrNameLst>
                                      </p:cBhvr>
                                      <p:to>
                                        <a:srgbClr val="0066FF"/>
                                      </p:to>
                                    </p:animClr>
                                    <p:set>
                                      <p:cBhvr>
                                        <p:cTn id="143" dur="2000" fill="hold"/>
                                        <p:tgtEl>
                                          <p:spTgt spid="30"/>
                                        </p:tgtEl>
                                        <p:attrNameLst>
                                          <p:attrName>fill.type</p:attrName>
                                        </p:attrNameLst>
                                      </p:cBhvr>
                                      <p:to>
                                        <p:strVal val="solid"/>
                                      </p:to>
                                    </p:set>
                                    <p:set>
                                      <p:cBhvr>
                                        <p:cTn id="144" dur="2000" fill="hold"/>
                                        <p:tgtEl>
                                          <p:spTgt spid="30"/>
                                        </p:tgtEl>
                                        <p:attrNameLst>
                                          <p:attrName>fill.on</p:attrName>
                                        </p:attrNameLst>
                                      </p:cBhvr>
                                      <p:to>
                                        <p:strVal val="true"/>
                                      </p:to>
                                    </p:set>
                                  </p:childTnLst>
                                </p:cTn>
                              </p:par>
                            </p:childTnLst>
                          </p:cTn>
                        </p:par>
                      </p:childTnLst>
                    </p:cTn>
                  </p:par>
                  <p:par>
                    <p:cTn id="145" fill="hold">
                      <p:stCondLst>
                        <p:cond delay="indefinite"/>
                      </p:stCondLst>
                      <p:childTnLst>
                        <p:par>
                          <p:cTn id="146" fill="hold">
                            <p:stCondLst>
                              <p:cond delay="0"/>
                            </p:stCondLst>
                            <p:childTnLst>
                              <p:par>
                                <p:cTn id="147" presetID="1" presetClass="emph" presetSubtype="2" fill="hold" nodeType="clickEffect">
                                  <p:stCondLst>
                                    <p:cond delay="0"/>
                                  </p:stCondLst>
                                  <p:childTnLst>
                                    <p:animClr clrSpc="rgb">
                                      <p:cBhvr>
                                        <p:cTn id="148" dur="2000" fill="hold"/>
                                        <p:tgtEl>
                                          <p:spTgt spid="43"/>
                                        </p:tgtEl>
                                        <p:attrNameLst>
                                          <p:attrName>fillcolor</p:attrName>
                                        </p:attrNameLst>
                                      </p:cBhvr>
                                      <p:to>
                                        <a:srgbClr val="FF0000"/>
                                      </p:to>
                                    </p:animClr>
                                    <p:set>
                                      <p:cBhvr>
                                        <p:cTn id="149" dur="2000" fill="hold"/>
                                        <p:tgtEl>
                                          <p:spTgt spid="43"/>
                                        </p:tgtEl>
                                        <p:attrNameLst>
                                          <p:attrName>fill.type</p:attrName>
                                        </p:attrNameLst>
                                      </p:cBhvr>
                                      <p:to>
                                        <p:strVal val="solid"/>
                                      </p:to>
                                    </p:set>
                                    <p:set>
                                      <p:cBhvr>
                                        <p:cTn id="150" dur="2000" fill="hold"/>
                                        <p:tgtEl>
                                          <p:spTgt spid="43"/>
                                        </p:tgtEl>
                                        <p:attrNameLst>
                                          <p:attrName>fill.on</p:attrName>
                                        </p:attrNameLst>
                                      </p:cBhvr>
                                      <p:to>
                                        <p:strVal val="true"/>
                                      </p:to>
                                    </p:set>
                                  </p:childTnLst>
                                </p:cTn>
                              </p:par>
                            </p:childTnLst>
                          </p:cTn>
                        </p:par>
                      </p:childTnLst>
                    </p:cTn>
                  </p:par>
                  <p:par>
                    <p:cTn id="151" fill="hold">
                      <p:stCondLst>
                        <p:cond delay="indefinite"/>
                      </p:stCondLst>
                      <p:childTnLst>
                        <p:par>
                          <p:cTn id="152" fill="hold">
                            <p:stCondLst>
                              <p:cond delay="0"/>
                            </p:stCondLst>
                            <p:childTnLst>
                              <p:par>
                                <p:cTn id="153" presetID="1" presetClass="emph" presetSubtype="2" fill="hold" nodeType="clickEffect">
                                  <p:stCondLst>
                                    <p:cond delay="0"/>
                                  </p:stCondLst>
                                  <p:childTnLst>
                                    <p:animClr clrSpc="rgb">
                                      <p:cBhvr>
                                        <p:cTn id="154" dur="2000" fill="hold"/>
                                        <p:tgtEl>
                                          <p:spTgt spid="38"/>
                                        </p:tgtEl>
                                        <p:attrNameLst>
                                          <p:attrName>fillcolor</p:attrName>
                                        </p:attrNameLst>
                                      </p:cBhvr>
                                      <p:to>
                                        <a:srgbClr val="0066FF"/>
                                      </p:to>
                                    </p:animClr>
                                    <p:set>
                                      <p:cBhvr>
                                        <p:cTn id="155" dur="2000" fill="hold"/>
                                        <p:tgtEl>
                                          <p:spTgt spid="38"/>
                                        </p:tgtEl>
                                        <p:attrNameLst>
                                          <p:attrName>fill.type</p:attrName>
                                        </p:attrNameLst>
                                      </p:cBhvr>
                                      <p:to>
                                        <p:strVal val="solid"/>
                                      </p:to>
                                    </p:set>
                                    <p:set>
                                      <p:cBhvr>
                                        <p:cTn id="156" dur="2000" fill="hold"/>
                                        <p:tgtEl>
                                          <p:spTgt spid="38"/>
                                        </p:tgtEl>
                                        <p:attrNameLst>
                                          <p:attrName>fill.on</p:attrName>
                                        </p:attrNameLst>
                                      </p:cBhvr>
                                      <p:to>
                                        <p:strVal val="true"/>
                                      </p:to>
                                    </p:set>
                                  </p:childTnLst>
                                </p:cTn>
                              </p:par>
                            </p:childTnLst>
                          </p:cTn>
                        </p:par>
                      </p:childTnLst>
                    </p:cTn>
                  </p:par>
                  <p:par>
                    <p:cTn id="157" fill="hold">
                      <p:stCondLst>
                        <p:cond delay="indefinite"/>
                      </p:stCondLst>
                      <p:childTnLst>
                        <p:par>
                          <p:cTn id="158" fill="hold">
                            <p:stCondLst>
                              <p:cond delay="0"/>
                            </p:stCondLst>
                            <p:childTnLst>
                              <p:par>
                                <p:cTn id="159" presetID="63" presetClass="path" presetSubtype="0" accel="50000" decel="50000" fill="hold" grpId="0" nodeType="clickEffect">
                                  <p:stCondLst>
                                    <p:cond delay="0"/>
                                  </p:stCondLst>
                                  <p:childTnLst>
                                    <p:animMotion origin="layout" path="M 1.38889E-6 -0.00208 L 0.03542 -0.00208 " pathEditMode="relative" rAng="0" ptsTypes="AA">
                                      <p:cBhvr>
                                        <p:cTn id="160" dur="500" fill="hold"/>
                                        <p:tgtEl>
                                          <p:spTgt spid="43"/>
                                        </p:tgtEl>
                                        <p:attrNameLst>
                                          <p:attrName>ppt_x</p:attrName>
                                          <p:attrName>ppt_y</p:attrName>
                                        </p:attrNameLst>
                                      </p:cBhvr>
                                      <p:rCtr x="18" y="0"/>
                                    </p:animMotion>
                                  </p:childTnLst>
                                </p:cTn>
                              </p:par>
                            </p:childTnLst>
                          </p:cTn>
                        </p:par>
                      </p:childTnLst>
                    </p:cTn>
                  </p:par>
                  <p:par>
                    <p:cTn id="161" fill="hold">
                      <p:stCondLst>
                        <p:cond delay="indefinite"/>
                      </p:stCondLst>
                      <p:childTnLst>
                        <p:par>
                          <p:cTn id="162" fill="hold">
                            <p:stCondLst>
                              <p:cond delay="0"/>
                            </p:stCondLst>
                            <p:childTnLst>
                              <p:par>
                                <p:cTn id="163" presetID="1" presetClass="emph" presetSubtype="2" fill="hold" nodeType="clickEffect">
                                  <p:stCondLst>
                                    <p:cond delay="0"/>
                                  </p:stCondLst>
                                  <p:childTnLst>
                                    <p:animClr clrSpc="rgb">
                                      <p:cBhvr>
                                        <p:cTn id="164" dur="2000" fill="hold"/>
                                        <p:tgtEl>
                                          <p:spTgt spid="31"/>
                                        </p:tgtEl>
                                        <p:attrNameLst>
                                          <p:attrName>fillcolor</p:attrName>
                                        </p:attrNameLst>
                                      </p:cBhvr>
                                      <p:to>
                                        <a:srgbClr val="0066FF"/>
                                      </p:to>
                                    </p:animClr>
                                    <p:set>
                                      <p:cBhvr>
                                        <p:cTn id="165" dur="2000" fill="hold"/>
                                        <p:tgtEl>
                                          <p:spTgt spid="31"/>
                                        </p:tgtEl>
                                        <p:attrNameLst>
                                          <p:attrName>fill.type</p:attrName>
                                        </p:attrNameLst>
                                      </p:cBhvr>
                                      <p:to>
                                        <p:strVal val="solid"/>
                                      </p:to>
                                    </p:set>
                                    <p:set>
                                      <p:cBhvr>
                                        <p:cTn id="166" dur="2000" fill="hold"/>
                                        <p:tgtEl>
                                          <p:spTgt spid="31"/>
                                        </p:tgtEl>
                                        <p:attrNameLst>
                                          <p:attrName>fill.on</p:attrName>
                                        </p:attrNameLst>
                                      </p:cBhvr>
                                      <p:to>
                                        <p:strVal val="true"/>
                                      </p:to>
                                    </p:set>
                                  </p:childTnLst>
                                </p:cTn>
                              </p:par>
                            </p:childTnLst>
                          </p:cTn>
                        </p:par>
                      </p:childTnLst>
                    </p:cTn>
                  </p:par>
                  <p:par>
                    <p:cTn id="167" fill="hold">
                      <p:stCondLst>
                        <p:cond delay="indefinite"/>
                      </p:stCondLst>
                      <p:childTnLst>
                        <p:par>
                          <p:cTn id="168" fill="hold">
                            <p:stCondLst>
                              <p:cond delay="0"/>
                            </p:stCondLst>
                            <p:childTnLst>
                              <p:par>
                                <p:cTn id="169" presetID="1" presetClass="emph" presetSubtype="2" fill="hold" nodeType="clickEffect">
                                  <p:stCondLst>
                                    <p:cond delay="0"/>
                                  </p:stCondLst>
                                  <p:childTnLst>
                                    <p:animClr clrSpc="rgb">
                                      <p:cBhvr>
                                        <p:cTn id="170" dur="2000" fill="hold"/>
                                        <p:tgtEl>
                                          <p:spTgt spid="44"/>
                                        </p:tgtEl>
                                        <p:attrNameLst>
                                          <p:attrName>fillcolor</p:attrName>
                                        </p:attrNameLst>
                                      </p:cBhvr>
                                      <p:to>
                                        <a:srgbClr val="FF0000"/>
                                      </p:to>
                                    </p:animClr>
                                    <p:set>
                                      <p:cBhvr>
                                        <p:cTn id="171" dur="2000" fill="hold"/>
                                        <p:tgtEl>
                                          <p:spTgt spid="44"/>
                                        </p:tgtEl>
                                        <p:attrNameLst>
                                          <p:attrName>fill.type</p:attrName>
                                        </p:attrNameLst>
                                      </p:cBhvr>
                                      <p:to>
                                        <p:strVal val="solid"/>
                                      </p:to>
                                    </p:set>
                                    <p:set>
                                      <p:cBhvr>
                                        <p:cTn id="172" dur="2000" fill="hold"/>
                                        <p:tgtEl>
                                          <p:spTgt spid="44"/>
                                        </p:tgtEl>
                                        <p:attrNameLst>
                                          <p:attrName>fill.on</p:attrName>
                                        </p:attrNameLst>
                                      </p:cBhvr>
                                      <p:to>
                                        <p:strVal val="true"/>
                                      </p:to>
                                    </p:set>
                                  </p:childTnLst>
                                </p:cTn>
                              </p:par>
                            </p:childTnLst>
                          </p:cTn>
                        </p:par>
                      </p:childTnLst>
                    </p:cTn>
                  </p:par>
                  <p:par>
                    <p:cTn id="173" fill="hold">
                      <p:stCondLst>
                        <p:cond delay="indefinite"/>
                      </p:stCondLst>
                      <p:childTnLst>
                        <p:par>
                          <p:cTn id="174" fill="hold">
                            <p:stCondLst>
                              <p:cond delay="0"/>
                            </p:stCondLst>
                            <p:childTnLst>
                              <p:par>
                                <p:cTn id="175" presetID="63" presetClass="path" presetSubtype="0" accel="50000" decel="50000" fill="hold" grpId="0" nodeType="clickEffect">
                                  <p:stCondLst>
                                    <p:cond delay="0"/>
                                  </p:stCondLst>
                                  <p:childTnLst>
                                    <p:animMotion origin="layout" path="M 0.00798 0.00232 L 0.0434 0.00232 " pathEditMode="relative" rAng="0" ptsTypes="AA">
                                      <p:cBhvr>
                                        <p:cTn id="176" dur="500" fill="hold"/>
                                        <p:tgtEl>
                                          <p:spTgt spid="44"/>
                                        </p:tgtEl>
                                        <p:attrNameLst>
                                          <p:attrName>ppt_x</p:attrName>
                                          <p:attrName>ppt_y</p:attrName>
                                        </p:attrNameLst>
                                      </p:cBhvr>
                                      <p:rCtr x="18" y="0"/>
                                    </p:animMotion>
                                  </p:childTnLst>
                                </p:cTn>
                              </p:par>
                            </p:childTnLst>
                          </p:cTn>
                        </p:par>
                      </p:childTnLst>
                    </p:cTn>
                  </p:par>
                  <p:par>
                    <p:cTn id="177" fill="hold">
                      <p:stCondLst>
                        <p:cond delay="indefinite"/>
                      </p:stCondLst>
                      <p:childTnLst>
                        <p:par>
                          <p:cTn id="178" fill="hold">
                            <p:stCondLst>
                              <p:cond delay="0"/>
                            </p:stCondLst>
                            <p:childTnLst>
                              <p:par>
                                <p:cTn id="179" presetID="1" presetClass="emph" presetSubtype="2" fill="hold" nodeType="clickEffect">
                                  <p:stCondLst>
                                    <p:cond delay="0"/>
                                  </p:stCondLst>
                                  <p:childTnLst>
                                    <p:animClr clrSpc="rgb">
                                      <p:cBhvr>
                                        <p:cTn id="180" dur="2000" fill="hold"/>
                                        <p:tgtEl>
                                          <p:spTgt spid="32"/>
                                        </p:tgtEl>
                                        <p:attrNameLst>
                                          <p:attrName>fillcolor</p:attrName>
                                        </p:attrNameLst>
                                      </p:cBhvr>
                                      <p:to>
                                        <a:srgbClr val="0066FF"/>
                                      </p:to>
                                    </p:animClr>
                                    <p:set>
                                      <p:cBhvr>
                                        <p:cTn id="181" dur="2000" fill="hold"/>
                                        <p:tgtEl>
                                          <p:spTgt spid="32"/>
                                        </p:tgtEl>
                                        <p:attrNameLst>
                                          <p:attrName>fill.type</p:attrName>
                                        </p:attrNameLst>
                                      </p:cBhvr>
                                      <p:to>
                                        <p:strVal val="solid"/>
                                      </p:to>
                                    </p:set>
                                    <p:set>
                                      <p:cBhvr>
                                        <p:cTn id="182" dur="2000" fill="hold"/>
                                        <p:tgtEl>
                                          <p:spTgt spid="32"/>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Napiš slova s předponami</a:t>
            </a:r>
            <a:endParaRPr lang="cs-CZ" dirty="0"/>
          </a:p>
        </p:txBody>
      </p:sp>
      <p:sp>
        <p:nvSpPr>
          <p:cNvPr id="5" name="TextovéPole 4"/>
          <p:cNvSpPr txBox="1"/>
          <p:nvPr/>
        </p:nvSpPr>
        <p:spPr>
          <a:xfrm>
            <a:off x="3779912" y="1628800"/>
            <a:ext cx="1440160" cy="707886"/>
          </a:xfrm>
          <a:prstGeom prst="rect">
            <a:avLst/>
          </a:prstGeom>
        </p:spPr>
        <p:style>
          <a:lnRef idx="3">
            <a:schemeClr val="lt1"/>
          </a:lnRef>
          <a:fillRef idx="1">
            <a:schemeClr val="accent5"/>
          </a:fillRef>
          <a:effectRef idx="1">
            <a:schemeClr val="accent5"/>
          </a:effectRef>
          <a:fontRef idx="minor">
            <a:schemeClr val="lt1"/>
          </a:fontRef>
        </p:style>
        <p:txBody>
          <a:bodyPr wrap="square" rtlCol="0">
            <a:spAutoFit/>
          </a:bodyPr>
          <a:lstStyle/>
          <a:p>
            <a:pPr algn="ctr"/>
            <a:r>
              <a:rPr lang="cs-CZ" sz="4000" b="1" dirty="0" smtClean="0">
                <a:effectLst>
                  <a:outerShdw blurRad="38100" dist="38100" dir="2700000" algn="tl">
                    <a:srgbClr val="000000">
                      <a:alpha val="43137"/>
                    </a:srgbClr>
                  </a:outerShdw>
                </a:effectLst>
              </a:rPr>
              <a:t>NAD</a:t>
            </a:r>
            <a:endParaRPr lang="cs-CZ" sz="4000" b="1" dirty="0">
              <a:effectLst>
                <a:outerShdw blurRad="38100" dist="38100" dir="2700000" algn="tl">
                  <a:srgbClr val="000000">
                    <a:alpha val="43137"/>
                  </a:srgbClr>
                </a:outerShdw>
              </a:effectLst>
            </a:endParaRPr>
          </a:p>
        </p:txBody>
      </p:sp>
      <p:sp>
        <p:nvSpPr>
          <p:cNvPr id="6" name="TextovéPole 5"/>
          <p:cNvSpPr txBox="1"/>
          <p:nvPr/>
        </p:nvSpPr>
        <p:spPr>
          <a:xfrm>
            <a:off x="1763688" y="3225170"/>
            <a:ext cx="1800200"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ZVUKOVÝ</a:t>
            </a:r>
            <a:endParaRPr lang="cs-CZ" sz="4000" b="1" dirty="0">
              <a:effectLst>
                <a:outerShdw blurRad="38100" dist="38100" dir="2700000" algn="tl">
                  <a:srgbClr val="000000">
                    <a:alpha val="43137"/>
                  </a:srgbClr>
                </a:outerShdw>
              </a:effectLst>
            </a:endParaRPr>
          </a:p>
        </p:txBody>
      </p:sp>
      <p:sp>
        <p:nvSpPr>
          <p:cNvPr id="7" name="TextovéPole 6"/>
          <p:cNvSpPr txBox="1"/>
          <p:nvPr/>
        </p:nvSpPr>
        <p:spPr>
          <a:xfrm>
            <a:off x="3851920" y="3212976"/>
            <a:ext cx="1296144"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SKOČIT</a:t>
            </a:r>
            <a:endParaRPr lang="cs-CZ" sz="4000" b="1" dirty="0">
              <a:effectLst>
                <a:outerShdw blurRad="38100" dist="38100" dir="2700000" algn="tl">
                  <a:srgbClr val="000000">
                    <a:alpha val="43137"/>
                  </a:srgbClr>
                </a:outerShdw>
              </a:effectLst>
            </a:endParaRPr>
          </a:p>
        </p:txBody>
      </p:sp>
      <p:sp>
        <p:nvSpPr>
          <p:cNvPr id="8" name="TextovéPole 7"/>
          <p:cNvSpPr txBox="1"/>
          <p:nvPr/>
        </p:nvSpPr>
        <p:spPr>
          <a:xfrm>
            <a:off x="5436096" y="3212976"/>
            <a:ext cx="1296144"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LIDSKÝ</a:t>
            </a:r>
            <a:endParaRPr lang="cs-CZ" sz="4000" b="1" dirty="0">
              <a:effectLst>
                <a:outerShdw blurRad="38100" dist="38100" dir="2700000" algn="tl">
                  <a:srgbClr val="000000">
                    <a:alpha val="43137"/>
                  </a:srgbClr>
                </a:outerShdw>
              </a:effectLst>
            </a:endParaRPr>
          </a:p>
        </p:txBody>
      </p:sp>
      <p:sp>
        <p:nvSpPr>
          <p:cNvPr id="9" name="TextovéPole 8"/>
          <p:cNvSpPr txBox="1"/>
          <p:nvPr/>
        </p:nvSpPr>
        <p:spPr>
          <a:xfrm>
            <a:off x="6948264" y="3212976"/>
            <a:ext cx="1944216"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PRŮMĚRNÝ</a:t>
            </a:r>
            <a:endParaRPr lang="cs-CZ" sz="4000" b="1" dirty="0">
              <a:effectLst>
                <a:outerShdw blurRad="38100" dist="38100" dir="2700000" algn="tl">
                  <a:srgbClr val="000000">
                    <a:alpha val="43137"/>
                  </a:srgbClr>
                </a:outerShdw>
              </a:effectLst>
            </a:endParaRPr>
          </a:p>
        </p:txBody>
      </p:sp>
      <p:sp>
        <p:nvSpPr>
          <p:cNvPr id="10" name="TextovéPole 9"/>
          <p:cNvSpPr txBox="1"/>
          <p:nvPr/>
        </p:nvSpPr>
        <p:spPr>
          <a:xfrm>
            <a:off x="251520" y="3212976"/>
            <a:ext cx="1224136"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ŘADIT</a:t>
            </a:r>
            <a:endParaRPr lang="cs-CZ" sz="4000" b="1" dirty="0">
              <a:effectLst>
                <a:outerShdw blurRad="38100" dist="38100" dir="2700000" algn="tl">
                  <a:srgbClr val="000000">
                    <a:alpha val="43137"/>
                  </a:srgbClr>
                </a:outerShdw>
              </a:effectLst>
            </a:endParaRPr>
          </a:p>
        </p:txBody>
      </p:sp>
      <p:sp>
        <p:nvSpPr>
          <p:cNvPr id="11" name="TextovéPole 10"/>
          <p:cNvSpPr txBox="1"/>
          <p:nvPr/>
        </p:nvSpPr>
        <p:spPr>
          <a:xfrm>
            <a:off x="1691680" y="5055567"/>
            <a:ext cx="2160240"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NAD</a:t>
            </a:r>
            <a:r>
              <a:rPr lang="cs-CZ" sz="2400" b="1" dirty="0" smtClean="0">
                <a:effectLst>
                  <a:outerShdw blurRad="38100" dist="38100" dir="2700000" algn="tl">
                    <a:srgbClr val="000000">
                      <a:alpha val="43137"/>
                    </a:srgbClr>
                  </a:outerShdw>
                </a:effectLst>
              </a:rPr>
              <a:t>ZVUKOVÝ</a:t>
            </a:r>
            <a:endParaRPr lang="cs-CZ" sz="3600" b="1" dirty="0">
              <a:effectLst>
                <a:outerShdw blurRad="38100" dist="38100" dir="2700000" algn="tl">
                  <a:srgbClr val="000000">
                    <a:alpha val="43137"/>
                  </a:srgbClr>
                </a:outerShdw>
              </a:effectLst>
            </a:endParaRPr>
          </a:p>
        </p:txBody>
      </p:sp>
      <p:sp>
        <p:nvSpPr>
          <p:cNvPr id="12" name="TextovéPole 11"/>
          <p:cNvSpPr txBox="1"/>
          <p:nvPr/>
        </p:nvSpPr>
        <p:spPr>
          <a:xfrm>
            <a:off x="3563888" y="4365104"/>
            <a:ext cx="1800200"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NAD</a:t>
            </a:r>
            <a:r>
              <a:rPr lang="cs-CZ" sz="2400" b="1" dirty="0" smtClean="0">
                <a:effectLst>
                  <a:outerShdw blurRad="38100" dist="38100" dir="2700000" algn="tl">
                    <a:srgbClr val="000000">
                      <a:alpha val="43137"/>
                    </a:srgbClr>
                  </a:outerShdw>
                </a:effectLst>
              </a:rPr>
              <a:t>SKOČIT</a:t>
            </a:r>
            <a:endParaRPr lang="cs-CZ" sz="3600" b="1" dirty="0">
              <a:effectLst>
                <a:outerShdw blurRad="38100" dist="38100" dir="2700000" algn="tl">
                  <a:srgbClr val="000000">
                    <a:alpha val="43137"/>
                  </a:srgbClr>
                </a:outerShdw>
              </a:effectLst>
            </a:endParaRPr>
          </a:p>
        </p:txBody>
      </p:sp>
      <p:sp>
        <p:nvSpPr>
          <p:cNvPr id="13" name="TextovéPole 12"/>
          <p:cNvSpPr txBox="1"/>
          <p:nvPr/>
        </p:nvSpPr>
        <p:spPr>
          <a:xfrm>
            <a:off x="5076056" y="5055567"/>
            <a:ext cx="1800200"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NAD</a:t>
            </a:r>
            <a:r>
              <a:rPr lang="cs-CZ" sz="2400" b="1" dirty="0" smtClean="0">
                <a:effectLst>
                  <a:outerShdw blurRad="38100" dist="38100" dir="2700000" algn="tl">
                    <a:srgbClr val="000000">
                      <a:alpha val="43137"/>
                    </a:srgbClr>
                  </a:outerShdw>
                </a:effectLst>
              </a:rPr>
              <a:t>LIDSKÝ</a:t>
            </a:r>
            <a:endParaRPr lang="cs-CZ" sz="3600" b="1" dirty="0">
              <a:effectLst>
                <a:outerShdw blurRad="38100" dist="38100" dir="2700000" algn="tl">
                  <a:srgbClr val="000000">
                    <a:alpha val="43137"/>
                  </a:srgbClr>
                </a:outerShdw>
              </a:effectLst>
            </a:endParaRPr>
          </a:p>
        </p:txBody>
      </p:sp>
      <p:sp>
        <p:nvSpPr>
          <p:cNvPr id="14" name="TextovéPole 13"/>
          <p:cNvSpPr txBox="1"/>
          <p:nvPr/>
        </p:nvSpPr>
        <p:spPr>
          <a:xfrm>
            <a:off x="6588224" y="4365104"/>
            <a:ext cx="2304256"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NAD</a:t>
            </a:r>
            <a:r>
              <a:rPr lang="cs-CZ" sz="2400" b="1" dirty="0" smtClean="0">
                <a:effectLst>
                  <a:outerShdw blurRad="38100" dist="38100" dir="2700000" algn="tl">
                    <a:srgbClr val="000000">
                      <a:alpha val="43137"/>
                    </a:srgbClr>
                  </a:outerShdw>
                </a:effectLst>
              </a:rPr>
              <a:t>PRŮMĚRNÝ</a:t>
            </a:r>
            <a:endParaRPr lang="cs-CZ" sz="3600" b="1" dirty="0">
              <a:effectLst>
                <a:outerShdw blurRad="38100" dist="38100" dir="2700000" algn="tl">
                  <a:srgbClr val="000000">
                    <a:alpha val="43137"/>
                  </a:srgbClr>
                </a:outerShdw>
              </a:effectLst>
            </a:endParaRPr>
          </a:p>
        </p:txBody>
      </p:sp>
      <p:sp>
        <p:nvSpPr>
          <p:cNvPr id="15" name="TextovéPole 14"/>
          <p:cNvSpPr txBox="1"/>
          <p:nvPr/>
        </p:nvSpPr>
        <p:spPr>
          <a:xfrm>
            <a:off x="251520" y="4365104"/>
            <a:ext cx="1656184"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NAD</a:t>
            </a:r>
            <a:r>
              <a:rPr lang="cs-CZ" sz="2400" b="1" dirty="0" smtClean="0">
                <a:effectLst>
                  <a:outerShdw blurRad="38100" dist="38100" dir="2700000" algn="tl">
                    <a:srgbClr val="000000">
                      <a:alpha val="43137"/>
                    </a:srgbClr>
                  </a:outerShdw>
                </a:effectLst>
              </a:rPr>
              <a:t>ŘADIT</a:t>
            </a:r>
            <a:endParaRPr lang="cs-CZ" sz="3600" b="1" dirty="0">
              <a:effectLst>
                <a:outerShdw blurRad="38100" dist="38100" dir="2700000" algn="tl">
                  <a:srgbClr val="000000">
                    <a:alpha val="43137"/>
                  </a:srgbClr>
                </a:outerShdw>
              </a:effectLst>
            </a:endParaRPr>
          </a:p>
        </p:txBody>
      </p:sp>
      <p:sp>
        <p:nvSpPr>
          <p:cNvPr id="16" name="Obdélník 15"/>
          <p:cNvSpPr/>
          <p:nvPr/>
        </p:nvSpPr>
        <p:spPr>
          <a:xfrm>
            <a:off x="251520" y="1628800"/>
            <a:ext cx="8640960" cy="4824536"/>
          </a:xfrm>
          <a:prstGeom prst="rect">
            <a:avLst/>
          </a:prstGeom>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 name="TextovéPole 16"/>
          <p:cNvSpPr txBox="1"/>
          <p:nvPr/>
        </p:nvSpPr>
        <p:spPr>
          <a:xfrm>
            <a:off x="3779912" y="1628800"/>
            <a:ext cx="1440160" cy="707886"/>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cs-CZ" sz="4000" b="1" dirty="0" smtClean="0">
                <a:effectLst>
                  <a:outerShdw blurRad="38100" dist="38100" dir="2700000" algn="tl">
                    <a:srgbClr val="000000">
                      <a:alpha val="43137"/>
                    </a:srgbClr>
                  </a:outerShdw>
                </a:effectLst>
              </a:rPr>
              <a:t>PŘED</a:t>
            </a:r>
            <a:endParaRPr lang="cs-CZ" sz="4000" b="1" dirty="0">
              <a:effectLst>
                <a:outerShdw blurRad="38100" dist="38100" dir="2700000" algn="tl">
                  <a:srgbClr val="000000">
                    <a:alpha val="43137"/>
                  </a:srgbClr>
                </a:outerShdw>
              </a:effectLst>
            </a:endParaRPr>
          </a:p>
        </p:txBody>
      </p:sp>
      <p:sp>
        <p:nvSpPr>
          <p:cNvPr id="18" name="TextovéPole 17"/>
          <p:cNvSpPr txBox="1"/>
          <p:nvPr/>
        </p:nvSpPr>
        <p:spPr>
          <a:xfrm>
            <a:off x="2051720" y="3212976"/>
            <a:ext cx="1224136"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PLATIT</a:t>
            </a:r>
            <a:endParaRPr lang="cs-CZ" sz="4000" b="1" dirty="0">
              <a:effectLst>
                <a:outerShdw blurRad="38100" dist="38100" dir="2700000" algn="tl">
                  <a:srgbClr val="000000">
                    <a:alpha val="43137"/>
                  </a:srgbClr>
                </a:outerShdw>
              </a:effectLst>
            </a:endParaRPr>
          </a:p>
        </p:txBody>
      </p:sp>
      <p:sp>
        <p:nvSpPr>
          <p:cNvPr id="19" name="TextovéPole 18"/>
          <p:cNvSpPr txBox="1"/>
          <p:nvPr/>
        </p:nvSpPr>
        <p:spPr>
          <a:xfrm>
            <a:off x="3563888" y="3212976"/>
            <a:ext cx="1080120"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ČÍTAT</a:t>
            </a:r>
            <a:endParaRPr lang="cs-CZ" sz="4000" b="1" dirty="0">
              <a:effectLst>
                <a:outerShdw blurRad="38100" dist="38100" dir="2700000" algn="tl">
                  <a:srgbClr val="000000">
                    <a:alpha val="43137"/>
                  </a:srgbClr>
                </a:outerShdw>
              </a:effectLst>
            </a:endParaRPr>
          </a:p>
        </p:txBody>
      </p:sp>
      <p:sp>
        <p:nvSpPr>
          <p:cNvPr id="20" name="TextovéPole 19"/>
          <p:cNvSpPr txBox="1"/>
          <p:nvPr/>
        </p:nvSpPr>
        <p:spPr>
          <a:xfrm>
            <a:off x="6444208" y="3212976"/>
            <a:ext cx="936104"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SÍŇ</a:t>
            </a:r>
            <a:endParaRPr lang="cs-CZ" sz="4000" b="1" dirty="0">
              <a:effectLst>
                <a:outerShdw blurRad="38100" dist="38100" dir="2700000" algn="tl">
                  <a:srgbClr val="000000">
                    <a:alpha val="43137"/>
                  </a:srgbClr>
                </a:outerShdw>
              </a:effectLst>
            </a:endParaRPr>
          </a:p>
        </p:txBody>
      </p:sp>
      <p:sp>
        <p:nvSpPr>
          <p:cNvPr id="21" name="TextovéPole 20"/>
          <p:cNvSpPr txBox="1"/>
          <p:nvPr/>
        </p:nvSpPr>
        <p:spPr>
          <a:xfrm>
            <a:off x="7668344" y="3212976"/>
            <a:ext cx="1152128"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LONI</a:t>
            </a:r>
            <a:endParaRPr lang="cs-CZ" sz="4000" b="1" dirty="0">
              <a:effectLst>
                <a:outerShdw blurRad="38100" dist="38100" dir="2700000" algn="tl">
                  <a:srgbClr val="000000">
                    <a:alpha val="43137"/>
                  </a:srgbClr>
                </a:outerShdw>
              </a:effectLst>
            </a:endParaRPr>
          </a:p>
        </p:txBody>
      </p:sp>
      <p:sp>
        <p:nvSpPr>
          <p:cNvPr id="22" name="TextovéPole 21"/>
          <p:cNvSpPr txBox="1"/>
          <p:nvPr/>
        </p:nvSpPr>
        <p:spPr>
          <a:xfrm>
            <a:off x="323528" y="3212976"/>
            <a:ext cx="1440160"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PRODEJ</a:t>
            </a:r>
            <a:endParaRPr lang="cs-CZ" sz="4000" b="1" dirty="0">
              <a:effectLst>
                <a:outerShdw blurRad="38100" dist="38100" dir="2700000" algn="tl">
                  <a:srgbClr val="000000">
                    <a:alpha val="43137"/>
                  </a:srgbClr>
                </a:outerShdw>
              </a:effectLst>
            </a:endParaRPr>
          </a:p>
        </p:txBody>
      </p:sp>
      <p:sp>
        <p:nvSpPr>
          <p:cNvPr id="23" name="TextovéPole 22"/>
          <p:cNvSpPr txBox="1"/>
          <p:nvPr/>
        </p:nvSpPr>
        <p:spPr>
          <a:xfrm>
            <a:off x="4932040" y="3212976"/>
            <a:ext cx="1224136"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VOLAT</a:t>
            </a:r>
            <a:endParaRPr lang="cs-CZ" sz="4000" b="1" dirty="0">
              <a:effectLst>
                <a:outerShdw blurRad="38100" dist="38100" dir="2700000" algn="tl">
                  <a:srgbClr val="000000">
                    <a:alpha val="43137"/>
                  </a:srgbClr>
                </a:outerShdw>
              </a:effectLst>
            </a:endParaRPr>
          </a:p>
        </p:txBody>
      </p:sp>
      <p:sp>
        <p:nvSpPr>
          <p:cNvPr id="24" name="TextovéPole 23"/>
          <p:cNvSpPr txBox="1"/>
          <p:nvPr/>
        </p:nvSpPr>
        <p:spPr>
          <a:xfrm>
            <a:off x="1691680" y="5055567"/>
            <a:ext cx="1728192"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PŘED</a:t>
            </a:r>
            <a:r>
              <a:rPr lang="cs-CZ" sz="2400" b="1" dirty="0" smtClean="0">
                <a:effectLst>
                  <a:outerShdw blurRad="38100" dist="38100" dir="2700000" algn="tl">
                    <a:srgbClr val="000000">
                      <a:alpha val="43137"/>
                    </a:srgbClr>
                  </a:outerShdw>
                </a:effectLst>
              </a:rPr>
              <a:t>PLATIT</a:t>
            </a:r>
            <a:endParaRPr lang="cs-CZ" sz="3600" b="1" dirty="0">
              <a:effectLst>
                <a:outerShdw blurRad="38100" dist="38100" dir="2700000" algn="tl">
                  <a:srgbClr val="000000">
                    <a:alpha val="43137"/>
                  </a:srgbClr>
                </a:outerShdw>
              </a:effectLst>
            </a:endParaRPr>
          </a:p>
        </p:txBody>
      </p:sp>
      <p:sp>
        <p:nvSpPr>
          <p:cNvPr id="25" name="TextovéPole 24"/>
          <p:cNvSpPr txBox="1"/>
          <p:nvPr/>
        </p:nvSpPr>
        <p:spPr>
          <a:xfrm>
            <a:off x="3131840" y="4365104"/>
            <a:ext cx="1584176"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PŘED</a:t>
            </a:r>
            <a:r>
              <a:rPr lang="cs-CZ" sz="2400" b="1" dirty="0" smtClean="0">
                <a:effectLst>
                  <a:outerShdw blurRad="38100" dist="38100" dir="2700000" algn="tl">
                    <a:srgbClr val="000000">
                      <a:alpha val="43137"/>
                    </a:srgbClr>
                  </a:outerShdw>
                </a:effectLst>
              </a:rPr>
              <a:t>ČÍTAT</a:t>
            </a:r>
            <a:endParaRPr lang="cs-CZ" sz="3600" b="1" dirty="0">
              <a:effectLst>
                <a:outerShdw blurRad="38100" dist="38100" dir="2700000" algn="tl">
                  <a:srgbClr val="000000">
                    <a:alpha val="43137"/>
                  </a:srgbClr>
                </a:outerShdw>
              </a:effectLst>
            </a:endParaRPr>
          </a:p>
        </p:txBody>
      </p:sp>
      <p:sp>
        <p:nvSpPr>
          <p:cNvPr id="26" name="TextovéPole 25"/>
          <p:cNvSpPr txBox="1"/>
          <p:nvPr/>
        </p:nvSpPr>
        <p:spPr>
          <a:xfrm>
            <a:off x="4499992" y="5055567"/>
            <a:ext cx="1296144"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PŘED</a:t>
            </a:r>
            <a:r>
              <a:rPr lang="cs-CZ" sz="2400" b="1" dirty="0" smtClean="0">
                <a:effectLst>
                  <a:outerShdw blurRad="38100" dist="38100" dir="2700000" algn="tl">
                    <a:srgbClr val="000000">
                      <a:alpha val="43137"/>
                    </a:srgbClr>
                  </a:outerShdw>
                </a:effectLst>
              </a:rPr>
              <a:t>SÍŇ</a:t>
            </a:r>
            <a:endParaRPr lang="cs-CZ" sz="3600" b="1" dirty="0">
              <a:effectLst>
                <a:outerShdw blurRad="38100" dist="38100" dir="2700000" algn="tl">
                  <a:srgbClr val="000000">
                    <a:alpha val="43137"/>
                  </a:srgbClr>
                </a:outerShdw>
              </a:effectLst>
            </a:endParaRPr>
          </a:p>
        </p:txBody>
      </p:sp>
      <p:sp>
        <p:nvSpPr>
          <p:cNvPr id="27" name="TextovéPole 26"/>
          <p:cNvSpPr txBox="1"/>
          <p:nvPr/>
        </p:nvSpPr>
        <p:spPr>
          <a:xfrm>
            <a:off x="7092280" y="5055567"/>
            <a:ext cx="1800200"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PŘED</a:t>
            </a:r>
            <a:r>
              <a:rPr lang="cs-CZ" sz="2400" b="1" dirty="0" smtClean="0">
                <a:effectLst>
                  <a:outerShdw blurRad="38100" dist="38100" dir="2700000" algn="tl">
                    <a:srgbClr val="000000">
                      <a:alpha val="43137"/>
                    </a:srgbClr>
                  </a:outerShdw>
                </a:effectLst>
              </a:rPr>
              <a:t>VOLAT</a:t>
            </a:r>
            <a:endParaRPr lang="cs-CZ" sz="3600" b="1" dirty="0">
              <a:effectLst>
                <a:outerShdw blurRad="38100" dist="38100" dir="2700000" algn="tl">
                  <a:srgbClr val="000000">
                    <a:alpha val="43137"/>
                  </a:srgbClr>
                </a:outerShdw>
              </a:effectLst>
            </a:endParaRPr>
          </a:p>
        </p:txBody>
      </p:sp>
      <p:sp>
        <p:nvSpPr>
          <p:cNvPr id="28" name="TextovéPole 27"/>
          <p:cNvSpPr txBox="1"/>
          <p:nvPr/>
        </p:nvSpPr>
        <p:spPr>
          <a:xfrm>
            <a:off x="251520" y="4365104"/>
            <a:ext cx="1944216"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PŘED</a:t>
            </a:r>
            <a:r>
              <a:rPr lang="cs-CZ" sz="2400" b="1" dirty="0" smtClean="0">
                <a:effectLst>
                  <a:outerShdw blurRad="38100" dist="38100" dir="2700000" algn="tl">
                    <a:srgbClr val="000000">
                      <a:alpha val="43137"/>
                    </a:srgbClr>
                  </a:outerShdw>
                </a:effectLst>
              </a:rPr>
              <a:t>PRODEJ</a:t>
            </a:r>
            <a:endParaRPr lang="cs-CZ" sz="3600" b="1" dirty="0">
              <a:effectLst>
                <a:outerShdw blurRad="38100" dist="38100" dir="2700000" algn="tl">
                  <a:srgbClr val="000000">
                    <a:alpha val="43137"/>
                  </a:srgbClr>
                </a:outerShdw>
              </a:effectLst>
            </a:endParaRPr>
          </a:p>
        </p:txBody>
      </p:sp>
      <p:sp>
        <p:nvSpPr>
          <p:cNvPr id="29" name="TextovéPole 28"/>
          <p:cNvSpPr txBox="1"/>
          <p:nvPr/>
        </p:nvSpPr>
        <p:spPr>
          <a:xfrm>
            <a:off x="5940152" y="4365104"/>
            <a:ext cx="1512168"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PŘED</a:t>
            </a:r>
            <a:r>
              <a:rPr lang="cs-CZ" sz="2400" b="1" dirty="0" smtClean="0">
                <a:effectLst>
                  <a:outerShdw blurRad="38100" dist="38100" dir="2700000" algn="tl">
                    <a:srgbClr val="000000">
                      <a:alpha val="43137"/>
                    </a:srgbClr>
                  </a:outerShdw>
                </a:effectLst>
              </a:rPr>
              <a:t>LONI</a:t>
            </a:r>
            <a:endParaRPr lang="cs-CZ" sz="3600" b="1" dirty="0">
              <a:effectLst>
                <a:outerShdw blurRad="38100" dist="38100" dir="2700000" algn="tl">
                  <a:srgbClr val="000000">
                    <a:alpha val="43137"/>
                  </a:srgbClr>
                </a:outerShdw>
              </a:effectLst>
            </a:endParaRPr>
          </a:p>
        </p:txBody>
      </p:sp>
      <p:sp>
        <p:nvSpPr>
          <p:cNvPr id="30" name="Obdélník 29"/>
          <p:cNvSpPr/>
          <p:nvPr/>
        </p:nvSpPr>
        <p:spPr>
          <a:xfrm>
            <a:off x="251520" y="1628800"/>
            <a:ext cx="8640960" cy="4824536"/>
          </a:xfrm>
          <a:prstGeom prst="rect">
            <a:avLst/>
          </a:prstGeom>
          <a:effectLst>
            <a:glow rad="228600">
              <a:schemeClr val="accent4">
                <a:satMod val="175000"/>
                <a:alpha val="40000"/>
              </a:schemeClr>
            </a:glo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cs-CZ"/>
          </a:p>
        </p:txBody>
      </p:sp>
      <p:sp>
        <p:nvSpPr>
          <p:cNvPr id="31" name="TextovéPole 30"/>
          <p:cNvSpPr txBox="1"/>
          <p:nvPr/>
        </p:nvSpPr>
        <p:spPr>
          <a:xfrm>
            <a:off x="3779912" y="1628800"/>
            <a:ext cx="1440160" cy="707886"/>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cs-CZ" sz="4000" b="1" dirty="0" smtClean="0">
                <a:effectLst>
                  <a:outerShdw blurRad="38100" dist="38100" dir="2700000" algn="tl">
                    <a:srgbClr val="000000">
                      <a:alpha val="43137"/>
                    </a:srgbClr>
                  </a:outerShdw>
                </a:effectLst>
              </a:rPr>
              <a:t>POD</a:t>
            </a:r>
            <a:endParaRPr lang="cs-CZ" sz="4000" b="1" dirty="0">
              <a:effectLst>
                <a:outerShdw blurRad="38100" dist="38100" dir="2700000" algn="tl">
                  <a:srgbClr val="000000">
                    <a:alpha val="43137"/>
                  </a:srgbClr>
                </a:outerShdw>
              </a:effectLst>
            </a:endParaRPr>
          </a:p>
        </p:txBody>
      </p:sp>
      <p:sp>
        <p:nvSpPr>
          <p:cNvPr id="32" name="TextovéPole 31"/>
          <p:cNvSpPr txBox="1"/>
          <p:nvPr/>
        </p:nvSpPr>
        <p:spPr>
          <a:xfrm>
            <a:off x="2411760" y="3212976"/>
            <a:ext cx="1512168"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CHLADIT</a:t>
            </a:r>
            <a:endParaRPr lang="cs-CZ" sz="4000" b="1" dirty="0">
              <a:effectLst>
                <a:outerShdw blurRad="38100" dist="38100" dir="2700000" algn="tl">
                  <a:srgbClr val="000000">
                    <a:alpha val="43137"/>
                  </a:srgbClr>
                </a:outerShdw>
              </a:effectLst>
            </a:endParaRPr>
          </a:p>
        </p:txBody>
      </p:sp>
      <p:sp>
        <p:nvSpPr>
          <p:cNvPr id="33" name="TextovéPole 32"/>
          <p:cNvSpPr txBox="1"/>
          <p:nvPr/>
        </p:nvSpPr>
        <p:spPr>
          <a:xfrm>
            <a:off x="4139952" y="3212976"/>
            <a:ext cx="1296144"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ZIMNÍ</a:t>
            </a:r>
            <a:endParaRPr lang="cs-CZ" sz="4000" b="1" dirty="0">
              <a:effectLst>
                <a:outerShdw blurRad="38100" dist="38100" dir="2700000" algn="tl">
                  <a:srgbClr val="000000">
                    <a:alpha val="43137"/>
                  </a:srgbClr>
                </a:outerShdw>
              </a:effectLst>
            </a:endParaRPr>
          </a:p>
        </p:txBody>
      </p:sp>
      <p:sp>
        <p:nvSpPr>
          <p:cNvPr id="34" name="TextovéPole 33"/>
          <p:cNvSpPr txBox="1"/>
          <p:nvPr/>
        </p:nvSpPr>
        <p:spPr>
          <a:xfrm>
            <a:off x="7092280" y="3212976"/>
            <a:ext cx="1728192"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DOLOVAT</a:t>
            </a:r>
            <a:endParaRPr lang="cs-CZ" sz="4000" b="1" dirty="0">
              <a:effectLst>
                <a:outerShdw blurRad="38100" dist="38100" dir="2700000" algn="tl">
                  <a:srgbClr val="000000">
                    <a:alpha val="43137"/>
                  </a:srgbClr>
                </a:outerShdw>
              </a:effectLst>
            </a:endParaRPr>
          </a:p>
        </p:txBody>
      </p:sp>
      <p:sp>
        <p:nvSpPr>
          <p:cNvPr id="36" name="TextovéPole 35"/>
          <p:cNvSpPr txBox="1"/>
          <p:nvPr/>
        </p:nvSpPr>
        <p:spPr>
          <a:xfrm>
            <a:off x="323528" y="3212976"/>
            <a:ext cx="1872208"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NÁJEMNÍK</a:t>
            </a:r>
            <a:endParaRPr lang="cs-CZ" sz="4000" b="1" dirty="0">
              <a:effectLst>
                <a:outerShdw blurRad="38100" dist="38100" dir="2700000" algn="tl">
                  <a:srgbClr val="000000">
                    <a:alpha val="43137"/>
                  </a:srgbClr>
                </a:outerShdw>
              </a:effectLst>
            </a:endParaRPr>
          </a:p>
        </p:txBody>
      </p:sp>
      <p:sp>
        <p:nvSpPr>
          <p:cNvPr id="37" name="TextovéPole 36"/>
          <p:cNvSpPr txBox="1"/>
          <p:nvPr/>
        </p:nvSpPr>
        <p:spPr>
          <a:xfrm>
            <a:off x="5724128" y="3212976"/>
            <a:ext cx="1080120"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VÉST</a:t>
            </a:r>
            <a:endParaRPr lang="cs-CZ" sz="4000" b="1" dirty="0">
              <a:effectLst>
                <a:outerShdw blurRad="38100" dist="38100" dir="2700000" algn="tl">
                  <a:srgbClr val="000000">
                    <a:alpha val="43137"/>
                  </a:srgbClr>
                </a:outerShdw>
              </a:effectLst>
            </a:endParaRPr>
          </a:p>
        </p:txBody>
      </p:sp>
      <p:sp>
        <p:nvSpPr>
          <p:cNvPr id="38" name="TextovéPole 37"/>
          <p:cNvSpPr txBox="1"/>
          <p:nvPr/>
        </p:nvSpPr>
        <p:spPr>
          <a:xfrm>
            <a:off x="2195736" y="5055567"/>
            <a:ext cx="1728192"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POD</a:t>
            </a:r>
            <a:r>
              <a:rPr lang="cs-CZ" sz="2400" b="1" dirty="0" smtClean="0">
                <a:effectLst>
                  <a:outerShdw blurRad="38100" dist="38100" dir="2700000" algn="tl">
                    <a:srgbClr val="000000">
                      <a:alpha val="43137"/>
                    </a:srgbClr>
                  </a:outerShdw>
                </a:effectLst>
              </a:rPr>
              <a:t>ZIMNÍ</a:t>
            </a:r>
            <a:endParaRPr lang="cs-CZ" sz="3600" b="1" dirty="0">
              <a:effectLst>
                <a:outerShdw blurRad="38100" dist="38100" dir="2700000" algn="tl">
                  <a:srgbClr val="000000">
                    <a:alpha val="43137"/>
                  </a:srgbClr>
                </a:outerShdw>
              </a:effectLst>
            </a:endParaRPr>
          </a:p>
        </p:txBody>
      </p:sp>
      <p:sp>
        <p:nvSpPr>
          <p:cNvPr id="39" name="TextovéPole 38"/>
          <p:cNvSpPr txBox="1"/>
          <p:nvPr/>
        </p:nvSpPr>
        <p:spPr>
          <a:xfrm>
            <a:off x="3635896" y="4365104"/>
            <a:ext cx="2016224"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POD</a:t>
            </a:r>
            <a:r>
              <a:rPr lang="cs-CZ" sz="2400" b="1" dirty="0" smtClean="0">
                <a:effectLst>
                  <a:outerShdw blurRad="38100" dist="38100" dir="2700000" algn="tl">
                    <a:srgbClr val="000000">
                      <a:alpha val="43137"/>
                    </a:srgbClr>
                  </a:outerShdw>
                </a:effectLst>
              </a:rPr>
              <a:t>CHLADIT</a:t>
            </a:r>
            <a:endParaRPr lang="cs-CZ" sz="3600" b="1" dirty="0">
              <a:effectLst>
                <a:outerShdw blurRad="38100" dist="38100" dir="2700000" algn="tl">
                  <a:srgbClr val="000000">
                    <a:alpha val="43137"/>
                  </a:srgbClr>
                </a:outerShdw>
              </a:effectLst>
            </a:endParaRPr>
          </a:p>
        </p:txBody>
      </p:sp>
      <p:sp>
        <p:nvSpPr>
          <p:cNvPr id="40" name="TextovéPole 39"/>
          <p:cNvSpPr txBox="1"/>
          <p:nvPr/>
        </p:nvSpPr>
        <p:spPr>
          <a:xfrm>
            <a:off x="5004048" y="5055567"/>
            <a:ext cx="1512168"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POD</a:t>
            </a:r>
            <a:r>
              <a:rPr lang="cs-CZ" sz="2400" b="1" dirty="0" smtClean="0">
                <a:effectLst>
                  <a:outerShdw blurRad="38100" dist="38100" dir="2700000" algn="tl">
                    <a:srgbClr val="000000">
                      <a:alpha val="43137"/>
                    </a:srgbClr>
                  </a:outerShdw>
                </a:effectLst>
              </a:rPr>
              <a:t>VÉST</a:t>
            </a:r>
            <a:endParaRPr lang="cs-CZ" sz="3600" b="1" dirty="0">
              <a:effectLst>
                <a:outerShdw blurRad="38100" dist="38100" dir="2700000" algn="tl">
                  <a:srgbClr val="000000">
                    <a:alpha val="43137"/>
                  </a:srgbClr>
                </a:outerShdw>
              </a:effectLst>
            </a:endParaRPr>
          </a:p>
        </p:txBody>
      </p:sp>
      <p:sp>
        <p:nvSpPr>
          <p:cNvPr id="42" name="TextovéPole 41"/>
          <p:cNvSpPr txBox="1"/>
          <p:nvPr/>
        </p:nvSpPr>
        <p:spPr>
          <a:xfrm>
            <a:off x="755576" y="4365104"/>
            <a:ext cx="2232248"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POD</a:t>
            </a:r>
            <a:r>
              <a:rPr lang="cs-CZ" sz="2400" b="1" dirty="0" smtClean="0">
                <a:effectLst>
                  <a:outerShdw blurRad="38100" dist="38100" dir="2700000" algn="tl">
                    <a:srgbClr val="000000">
                      <a:alpha val="43137"/>
                    </a:srgbClr>
                  </a:outerShdw>
                </a:effectLst>
              </a:rPr>
              <a:t>NÁJEMNÍK</a:t>
            </a:r>
            <a:endParaRPr lang="cs-CZ" sz="3600" b="1" dirty="0">
              <a:effectLst>
                <a:outerShdw blurRad="38100" dist="38100" dir="2700000" algn="tl">
                  <a:srgbClr val="000000">
                    <a:alpha val="43137"/>
                  </a:srgbClr>
                </a:outerShdw>
              </a:effectLst>
            </a:endParaRPr>
          </a:p>
        </p:txBody>
      </p:sp>
      <p:sp>
        <p:nvSpPr>
          <p:cNvPr id="43" name="TextovéPole 42"/>
          <p:cNvSpPr txBox="1"/>
          <p:nvPr/>
        </p:nvSpPr>
        <p:spPr>
          <a:xfrm>
            <a:off x="6444208" y="4365104"/>
            <a:ext cx="2088232"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POD</a:t>
            </a:r>
            <a:r>
              <a:rPr lang="cs-CZ" sz="2400" b="1" dirty="0" smtClean="0">
                <a:solidFill>
                  <a:schemeClr val="accent4">
                    <a:lumMod val="75000"/>
                  </a:schemeClr>
                </a:solidFill>
                <a:effectLst>
                  <a:outerShdw blurRad="38100" dist="38100" dir="2700000" algn="tl">
                    <a:srgbClr val="000000">
                      <a:alpha val="43137"/>
                    </a:srgbClr>
                  </a:outerShdw>
                </a:effectLst>
              </a:rPr>
              <a:t>D</a:t>
            </a:r>
            <a:r>
              <a:rPr lang="cs-CZ" sz="2400" b="1" dirty="0" smtClean="0">
                <a:effectLst>
                  <a:outerShdw blurRad="38100" dist="38100" dir="2700000" algn="tl">
                    <a:srgbClr val="000000">
                      <a:alpha val="43137"/>
                    </a:srgbClr>
                  </a:outerShdw>
                </a:effectLst>
              </a:rPr>
              <a:t>OLOVAT</a:t>
            </a:r>
            <a:endParaRPr lang="cs-CZ" sz="3600" b="1" dirty="0">
              <a:effectLst>
                <a:outerShdw blurRad="38100" dist="38100" dir="2700000" algn="tl">
                  <a:srgbClr val="000000">
                    <a:alpha val="43137"/>
                  </a:srgbClr>
                </a:outerShdw>
              </a:effectLst>
            </a:endParaRPr>
          </a:p>
        </p:txBody>
      </p:sp>
      <p:sp>
        <p:nvSpPr>
          <p:cNvPr id="50" name="Šipka nahoru 49"/>
          <p:cNvSpPr/>
          <p:nvPr/>
        </p:nvSpPr>
        <p:spPr>
          <a:xfrm>
            <a:off x="7020272" y="4797152"/>
            <a:ext cx="432048" cy="792088"/>
          </a:xfrm>
          <a:prstGeom prst="up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cs-CZ"/>
          </a:p>
        </p:txBody>
      </p:sp>
      <p:sp>
        <p:nvSpPr>
          <p:cNvPr id="51" name="Obdélník 50"/>
          <p:cNvSpPr/>
          <p:nvPr/>
        </p:nvSpPr>
        <p:spPr>
          <a:xfrm>
            <a:off x="251520" y="1628800"/>
            <a:ext cx="8640960" cy="4824536"/>
          </a:xfrm>
          <a:prstGeom prst="rect">
            <a:avLst/>
          </a:prstGeom>
          <a:effectLst>
            <a:glow rad="228600">
              <a:schemeClr val="accent2">
                <a:satMod val="175000"/>
                <a:alpha val="40000"/>
              </a:schemeClr>
            </a:glow>
            <a:outerShdw blurRad="38100" dist="25400" dir="5400000" rotWithShape="0">
              <a:srgbClr val="000000">
                <a:alpha val="35000"/>
              </a:srgbClr>
            </a:outerShdw>
          </a:effectLst>
        </p:spPr>
        <p:style>
          <a:lnRef idx="0">
            <a:schemeClr val="accent3"/>
          </a:lnRef>
          <a:fillRef idx="3">
            <a:schemeClr val="accent3"/>
          </a:fillRef>
          <a:effectRef idx="3">
            <a:schemeClr val="accent3"/>
          </a:effectRef>
          <a:fontRef idx="minor">
            <a:schemeClr val="lt1"/>
          </a:fontRef>
        </p:style>
        <p:txBody>
          <a:bodyPr rtlCol="0" anchor="ctr"/>
          <a:lstStyle/>
          <a:p>
            <a:pPr algn="ctr"/>
            <a:endParaRPr lang="cs-CZ"/>
          </a:p>
        </p:txBody>
      </p:sp>
      <p:sp>
        <p:nvSpPr>
          <p:cNvPr id="44" name="TextovéPole 43"/>
          <p:cNvSpPr txBox="1"/>
          <p:nvPr/>
        </p:nvSpPr>
        <p:spPr>
          <a:xfrm>
            <a:off x="3779912" y="1628800"/>
            <a:ext cx="1440160" cy="707886"/>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cs-CZ" sz="4000" b="1" dirty="0" smtClean="0">
                <a:effectLst>
                  <a:outerShdw blurRad="38100" dist="38100" dir="2700000" algn="tl">
                    <a:srgbClr val="000000">
                      <a:alpha val="43137"/>
                    </a:srgbClr>
                  </a:outerShdw>
                </a:effectLst>
              </a:rPr>
              <a:t>OD</a:t>
            </a:r>
            <a:endParaRPr lang="cs-CZ" sz="4000" b="1" dirty="0">
              <a:effectLst>
                <a:outerShdw blurRad="38100" dist="38100" dir="2700000" algn="tl">
                  <a:srgbClr val="000000">
                    <a:alpha val="43137"/>
                  </a:srgbClr>
                </a:outerShdw>
              </a:effectLst>
            </a:endParaRPr>
          </a:p>
        </p:txBody>
      </p:sp>
      <p:sp>
        <p:nvSpPr>
          <p:cNvPr id="45" name="TextovéPole 44"/>
          <p:cNvSpPr txBox="1"/>
          <p:nvPr/>
        </p:nvSpPr>
        <p:spPr>
          <a:xfrm>
            <a:off x="3131840" y="3212976"/>
            <a:ext cx="1872208"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KOPNOUT</a:t>
            </a:r>
            <a:endParaRPr lang="cs-CZ" sz="4000" b="1" dirty="0">
              <a:effectLst>
                <a:outerShdw blurRad="38100" dist="38100" dir="2700000" algn="tl">
                  <a:srgbClr val="000000">
                    <a:alpha val="43137"/>
                  </a:srgbClr>
                </a:outerShdw>
              </a:effectLst>
            </a:endParaRPr>
          </a:p>
        </p:txBody>
      </p:sp>
      <p:sp>
        <p:nvSpPr>
          <p:cNvPr id="46" name="TextovéPole 45"/>
          <p:cNvSpPr txBox="1"/>
          <p:nvPr/>
        </p:nvSpPr>
        <p:spPr>
          <a:xfrm>
            <a:off x="5148064" y="3212976"/>
            <a:ext cx="1080120"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ČÍTAT</a:t>
            </a:r>
            <a:endParaRPr lang="cs-CZ" sz="4000" b="1" dirty="0">
              <a:effectLst>
                <a:outerShdw blurRad="38100" dist="38100" dir="2700000" algn="tl">
                  <a:srgbClr val="000000">
                    <a:alpha val="43137"/>
                  </a:srgbClr>
                </a:outerShdw>
              </a:effectLst>
            </a:endParaRPr>
          </a:p>
        </p:txBody>
      </p:sp>
      <p:sp>
        <p:nvSpPr>
          <p:cNvPr id="47" name="TextovéPole 46"/>
          <p:cNvSpPr txBox="1"/>
          <p:nvPr/>
        </p:nvSpPr>
        <p:spPr>
          <a:xfrm>
            <a:off x="7596336" y="3212976"/>
            <a:ext cx="1224136"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DECH</a:t>
            </a:r>
            <a:endParaRPr lang="cs-CZ" sz="4000" b="1" dirty="0">
              <a:effectLst>
                <a:outerShdw blurRad="38100" dist="38100" dir="2700000" algn="tl">
                  <a:srgbClr val="000000">
                    <a:alpha val="43137"/>
                  </a:srgbClr>
                </a:outerShdw>
              </a:effectLst>
            </a:endParaRPr>
          </a:p>
        </p:txBody>
      </p:sp>
      <p:sp>
        <p:nvSpPr>
          <p:cNvPr id="48" name="TextovéPole 47"/>
          <p:cNvSpPr txBox="1"/>
          <p:nvPr/>
        </p:nvSpPr>
        <p:spPr>
          <a:xfrm>
            <a:off x="323528" y="3212976"/>
            <a:ext cx="1440160"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KLOPIT</a:t>
            </a:r>
            <a:endParaRPr lang="cs-CZ" sz="4000" b="1" dirty="0">
              <a:effectLst>
                <a:outerShdw blurRad="38100" dist="38100" dir="2700000" algn="tl">
                  <a:srgbClr val="000000">
                    <a:alpha val="43137"/>
                  </a:srgbClr>
                </a:outerShdw>
              </a:effectLst>
            </a:endParaRPr>
          </a:p>
        </p:txBody>
      </p:sp>
      <p:sp>
        <p:nvSpPr>
          <p:cNvPr id="49" name="TextovéPole 48"/>
          <p:cNvSpPr txBox="1"/>
          <p:nvPr/>
        </p:nvSpPr>
        <p:spPr>
          <a:xfrm>
            <a:off x="6372200" y="3212976"/>
            <a:ext cx="1080120"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DĚLIT</a:t>
            </a:r>
            <a:endParaRPr lang="cs-CZ" sz="4000" b="1" dirty="0">
              <a:effectLst>
                <a:outerShdw blurRad="38100" dist="38100" dir="2700000" algn="tl">
                  <a:srgbClr val="000000">
                    <a:alpha val="43137"/>
                  </a:srgbClr>
                </a:outerShdw>
              </a:effectLst>
            </a:endParaRPr>
          </a:p>
        </p:txBody>
      </p:sp>
      <p:sp>
        <p:nvSpPr>
          <p:cNvPr id="52" name="TextovéPole 51"/>
          <p:cNvSpPr txBox="1"/>
          <p:nvPr/>
        </p:nvSpPr>
        <p:spPr>
          <a:xfrm>
            <a:off x="1907704" y="3212976"/>
            <a:ext cx="1071736" cy="523220"/>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cs-CZ" sz="2800" b="1" dirty="0" smtClean="0">
                <a:effectLst>
                  <a:outerShdw blurRad="38100" dist="38100" dir="2700000" algn="tl">
                    <a:srgbClr val="000000">
                      <a:alpha val="43137"/>
                    </a:srgbClr>
                  </a:outerShdw>
                </a:effectLst>
              </a:rPr>
              <a:t>STÍN</a:t>
            </a:r>
            <a:endParaRPr lang="cs-CZ" sz="4000" b="1" dirty="0">
              <a:effectLst>
                <a:outerShdw blurRad="38100" dist="38100" dir="2700000" algn="tl">
                  <a:srgbClr val="000000">
                    <a:alpha val="43137"/>
                  </a:srgbClr>
                </a:outerShdw>
              </a:effectLst>
            </a:endParaRPr>
          </a:p>
        </p:txBody>
      </p:sp>
      <p:sp>
        <p:nvSpPr>
          <p:cNvPr id="53" name="TextovéPole 52"/>
          <p:cNvSpPr txBox="1"/>
          <p:nvPr/>
        </p:nvSpPr>
        <p:spPr>
          <a:xfrm>
            <a:off x="7092280" y="4365104"/>
            <a:ext cx="1296144"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OD</a:t>
            </a:r>
            <a:r>
              <a:rPr lang="cs-CZ" sz="2400" b="1" dirty="0" smtClean="0">
                <a:effectLst>
                  <a:outerShdw blurRad="38100" dist="38100" dir="2700000" algn="tl">
                    <a:srgbClr val="000000">
                      <a:alpha val="43137"/>
                    </a:srgbClr>
                  </a:outerShdw>
                </a:effectLst>
              </a:rPr>
              <a:t>STÍN</a:t>
            </a:r>
            <a:endParaRPr lang="cs-CZ" sz="3600" b="1" dirty="0">
              <a:effectLst>
                <a:outerShdw blurRad="38100" dist="38100" dir="2700000" algn="tl">
                  <a:srgbClr val="000000">
                    <a:alpha val="43137"/>
                  </a:srgbClr>
                </a:outerShdw>
              </a:effectLst>
            </a:endParaRPr>
          </a:p>
        </p:txBody>
      </p:sp>
      <p:sp>
        <p:nvSpPr>
          <p:cNvPr id="54" name="TextovéPole 53"/>
          <p:cNvSpPr txBox="1"/>
          <p:nvPr/>
        </p:nvSpPr>
        <p:spPr>
          <a:xfrm>
            <a:off x="2771800" y="4365104"/>
            <a:ext cx="1944216"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OD</a:t>
            </a:r>
            <a:r>
              <a:rPr lang="cs-CZ" sz="2400" b="1" dirty="0" smtClean="0">
                <a:effectLst>
                  <a:outerShdw blurRad="38100" dist="38100" dir="2700000" algn="tl">
                    <a:srgbClr val="000000">
                      <a:alpha val="43137"/>
                    </a:srgbClr>
                  </a:outerShdw>
                </a:effectLst>
              </a:rPr>
              <a:t>KOPNOUT</a:t>
            </a:r>
            <a:endParaRPr lang="cs-CZ" sz="3600" b="1" dirty="0">
              <a:effectLst>
                <a:outerShdw blurRad="38100" dist="38100" dir="2700000" algn="tl">
                  <a:srgbClr val="000000">
                    <a:alpha val="43137"/>
                  </a:srgbClr>
                </a:outerShdw>
              </a:effectLst>
            </a:endParaRPr>
          </a:p>
        </p:txBody>
      </p:sp>
      <p:sp>
        <p:nvSpPr>
          <p:cNvPr id="55" name="TextovéPole 54"/>
          <p:cNvSpPr txBox="1"/>
          <p:nvPr/>
        </p:nvSpPr>
        <p:spPr>
          <a:xfrm>
            <a:off x="2987824" y="5055567"/>
            <a:ext cx="1512168"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OD</a:t>
            </a:r>
            <a:r>
              <a:rPr lang="cs-CZ" sz="2400" b="1" dirty="0" smtClean="0">
                <a:solidFill>
                  <a:srgbClr val="0070C0"/>
                </a:solidFill>
                <a:effectLst>
                  <a:outerShdw blurRad="38100" dist="38100" dir="2700000" algn="tl">
                    <a:srgbClr val="000000">
                      <a:alpha val="43137"/>
                    </a:srgbClr>
                  </a:outerShdw>
                </a:effectLst>
              </a:rPr>
              <a:t>D</a:t>
            </a:r>
            <a:r>
              <a:rPr lang="cs-CZ" sz="2400" b="1" dirty="0" smtClean="0">
                <a:effectLst>
                  <a:outerShdw blurRad="38100" dist="38100" dir="2700000" algn="tl">
                    <a:srgbClr val="000000">
                      <a:alpha val="43137"/>
                    </a:srgbClr>
                  </a:outerShdw>
                </a:effectLst>
              </a:rPr>
              <a:t>ĚLIT</a:t>
            </a:r>
            <a:endParaRPr lang="cs-CZ" sz="3600" b="1" dirty="0">
              <a:effectLst>
                <a:outerShdw blurRad="38100" dist="38100" dir="2700000" algn="tl">
                  <a:srgbClr val="000000">
                    <a:alpha val="43137"/>
                  </a:srgbClr>
                </a:outerShdw>
              </a:effectLst>
            </a:endParaRPr>
          </a:p>
        </p:txBody>
      </p:sp>
      <p:sp>
        <p:nvSpPr>
          <p:cNvPr id="56" name="TextovéPole 55"/>
          <p:cNvSpPr txBox="1"/>
          <p:nvPr/>
        </p:nvSpPr>
        <p:spPr>
          <a:xfrm>
            <a:off x="755576" y="4365104"/>
            <a:ext cx="1584176"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OD</a:t>
            </a:r>
            <a:r>
              <a:rPr lang="cs-CZ" sz="2400" b="1" dirty="0" smtClean="0">
                <a:effectLst>
                  <a:outerShdw blurRad="38100" dist="38100" dir="2700000" algn="tl">
                    <a:srgbClr val="000000">
                      <a:alpha val="43137"/>
                    </a:srgbClr>
                  </a:outerShdw>
                </a:effectLst>
              </a:rPr>
              <a:t>KLOPIT</a:t>
            </a:r>
            <a:endParaRPr lang="cs-CZ" sz="3600" b="1" dirty="0">
              <a:effectLst>
                <a:outerShdw blurRad="38100" dist="38100" dir="2700000" algn="tl">
                  <a:srgbClr val="000000">
                    <a:alpha val="43137"/>
                  </a:srgbClr>
                </a:outerShdw>
              </a:effectLst>
            </a:endParaRPr>
          </a:p>
        </p:txBody>
      </p:sp>
      <p:sp>
        <p:nvSpPr>
          <p:cNvPr id="57" name="TextovéPole 56"/>
          <p:cNvSpPr txBox="1"/>
          <p:nvPr/>
        </p:nvSpPr>
        <p:spPr>
          <a:xfrm>
            <a:off x="4860032" y="5013176"/>
            <a:ext cx="1584176"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OD</a:t>
            </a:r>
            <a:r>
              <a:rPr lang="cs-CZ" sz="2400" b="1" dirty="0" smtClean="0">
                <a:solidFill>
                  <a:schemeClr val="accent4">
                    <a:lumMod val="75000"/>
                  </a:schemeClr>
                </a:solidFill>
                <a:effectLst>
                  <a:outerShdw blurRad="38100" dist="38100" dir="2700000" algn="tl">
                    <a:srgbClr val="000000">
                      <a:alpha val="43137"/>
                    </a:srgbClr>
                  </a:outerShdw>
                </a:effectLst>
              </a:rPr>
              <a:t>D</a:t>
            </a:r>
            <a:r>
              <a:rPr lang="cs-CZ" sz="2400" b="1" dirty="0" smtClean="0">
                <a:effectLst>
                  <a:outerShdw blurRad="38100" dist="38100" dir="2700000" algn="tl">
                    <a:srgbClr val="000000">
                      <a:alpha val="43137"/>
                    </a:srgbClr>
                  </a:outerShdw>
                </a:effectLst>
              </a:rPr>
              <a:t>ECH</a:t>
            </a:r>
            <a:endParaRPr lang="cs-CZ" sz="3600" b="1" dirty="0">
              <a:effectLst>
                <a:outerShdw blurRad="38100" dist="38100" dir="2700000" algn="tl">
                  <a:srgbClr val="000000">
                    <a:alpha val="43137"/>
                  </a:srgbClr>
                </a:outerShdw>
              </a:effectLst>
            </a:endParaRPr>
          </a:p>
        </p:txBody>
      </p:sp>
      <p:sp>
        <p:nvSpPr>
          <p:cNvPr id="58" name="TextovéPole 57"/>
          <p:cNvSpPr txBox="1"/>
          <p:nvPr/>
        </p:nvSpPr>
        <p:spPr>
          <a:xfrm>
            <a:off x="5148064" y="4365104"/>
            <a:ext cx="1512168"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cs-CZ" sz="2400" b="1" dirty="0" smtClean="0">
                <a:solidFill>
                  <a:srgbClr val="FF0000"/>
                </a:solidFill>
                <a:effectLst>
                  <a:outerShdw blurRad="38100" dist="38100" dir="2700000" algn="tl">
                    <a:srgbClr val="000000">
                      <a:alpha val="43137"/>
                    </a:srgbClr>
                  </a:outerShdw>
                </a:effectLst>
              </a:rPr>
              <a:t>OD</a:t>
            </a:r>
            <a:r>
              <a:rPr lang="cs-CZ" sz="2400" b="1" dirty="0" smtClean="0">
                <a:effectLst>
                  <a:outerShdw blurRad="38100" dist="38100" dir="2700000" algn="tl">
                    <a:srgbClr val="000000">
                      <a:alpha val="43137"/>
                    </a:srgbClr>
                  </a:outerShdw>
                </a:effectLst>
              </a:rPr>
              <a:t>ČÍTAT</a:t>
            </a:r>
            <a:endParaRPr lang="cs-CZ" sz="3600" b="1" dirty="0">
              <a:effectLst>
                <a:outerShdw blurRad="38100" dist="38100" dir="2700000" algn="tl">
                  <a:srgbClr val="000000">
                    <a:alpha val="43137"/>
                  </a:srgbClr>
                </a:outerShdw>
              </a:effectLst>
            </a:endParaRPr>
          </a:p>
        </p:txBody>
      </p:sp>
      <p:sp>
        <p:nvSpPr>
          <p:cNvPr id="59" name="Šipka nahoru 58"/>
          <p:cNvSpPr/>
          <p:nvPr/>
        </p:nvSpPr>
        <p:spPr>
          <a:xfrm>
            <a:off x="5364088" y="5445224"/>
            <a:ext cx="432048" cy="792088"/>
          </a:xfrm>
          <a:prstGeom prst="up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cs-CZ"/>
          </a:p>
        </p:txBody>
      </p:sp>
      <p:sp>
        <p:nvSpPr>
          <p:cNvPr id="60" name="Šipka nahoru 59"/>
          <p:cNvSpPr/>
          <p:nvPr/>
        </p:nvSpPr>
        <p:spPr>
          <a:xfrm>
            <a:off x="3491880" y="5445224"/>
            <a:ext cx="432048" cy="792088"/>
          </a:xfrm>
          <a:prstGeom prst="up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cs-CZ"/>
          </a:p>
        </p:txBody>
      </p:sp>
      <p:sp>
        <p:nvSpPr>
          <p:cNvPr id="61" name="Obdélník 60"/>
          <p:cNvSpPr/>
          <p:nvPr/>
        </p:nvSpPr>
        <p:spPr>
          <a:xfrm>
            <a:off x="251520" y="1628800"/>
            <a:ext cx="8640960" cy="324036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cs-CZ"/>
          </a:p>
        </p:txBody>
      </p:sp>
      <p:sp>
        <p:nvSpPr>
          <p:cNvPr id="62" name="TextovéPole 61"/>
          <p:cNvSpPr txBox="1"/>
          <p:nvPr/>
        </p:nvSpPr>
        <p:spPr>
          <a:xfrm>
            <a:off x="971600" y="1988840"/>
            <a:ext cx="7128792" cy="261610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cs-CZ" sz="2800" dirty="0" smtClean="0"/>
              <a:t>Zapamatuj si:</a:t>
            </a:r>
          </a:p>
          <a:p>
            <a:endParaRPr lang="cs-CZ" sz="2800" dirty="0" smtClean="0"/>
          </a:p>
          <a:p>
            <a:pPr algn="ctr"/>
            <a:r>
              <a:rPr lang="cs-CZ" sz="3600" b="1" dirty="0" smtClean="0">
                <a:effectLst>
                  <a:outerShdw blurRad="38100" dist="38100" dir="2700000" algn="tl">
                    <a:srgbClr val="000000">
                      <a:alpha val="43137"/>
                    </a:srgbClr>
                  </a:outerShdw>
                </a:effectLst>
              </a:rPr>
              <a:t>OD</a:t>
            </a:r>
            <a:r>
              <a:rPr lang="cs-CZ" sz="3600" b="1" u="sng" dirty="0" smtClean="0">
                <a:effectLst>
                  <a:outerShdw blurRad="38100" dist="38100" dir="2700000" algn="tl">
                    <a:srgbClr val="000000">
                      <a:alpha val="43137"/>
                    </a:srgbClr>
                  </a:outerShdw>
                </a:effectLst>
              </a:rPr>
              <a:t>DECH</a:t>
            </a:r>
            <a:r>
              <a:rPr lang="cs-CZ" sz="3600" b="1" dirty="0" smtClean="0">
                <a:effectLst>
                  <a:outerShdw blurRad="38100" dist="38100" dir="2700000" algn="tl">
                    <a:srgbClr val="000000">
                      <a:alpha val="43137"/>
                    </a:srgbClr>
                  </a:outerShdw>
                </a:effectLst>
              </a:rPr>
              <a:t> </a:t>
            </a:r>
          </a:p>
          <a:p>
            <a:pPr algn="ctr"/>
            <a:r>
              <a:rPr lang="cs-CZ" sz="3600" b="1" dirty="0" smtClean="0">
                <a:effectLst>
                  <a:outerShdw blurRad="38100" dist="38100" dir="2700000" algn="tl">
                    <a:srgbClr val="000000">
                      <a:alpha val="43137"/>
                    </a:srgbClr>
                  </a:outerShdw>
                </a:effectLst>
              </a:rPr>
              <a:t>OD</a:t>
            </a:r>
            <a:r>
              <a:rPr lang="cs-CZ" sz="3600" b="1" u="sng" dirty="0" smtClean="0">
                <a:effectLst>
                  <a:outerShdw blurRad="38100" dist="38100" dir="2700000" algn="tl">
                    <a:srgbClr val="000000">
                      <a:alpha val="43137"/>
                    </a:srgbClr>
                  </a:outerShdw>
                </a:effectLst>
              </a:rPr>
              <a:t>DĚLIT</a:t>
            </a:r>
            <a:endParaRPr lang="cs-CZ" sz="3600" b="1" dirty="0" smtClean="0">
              <a:effectLst>
                <a:outerShdw blurRad="38100" dist="38100" dir="2700000" algn="tl">
                  <a:srgbClr val="000000">
                    <a:alpha val="43137"/>
                  </a:srgbClr>
                </a:outerShdw>
              </a:effectLst>
            </a:endParaRPr>
          </a:p>
          <a:p>
            <a:pPr algn="ctr"/>
            <a:r>
              <a:rPr lang="cs-CZ" sz="3600" b="1" dirty="0" smtClean="0">
                <a:effectLst>
                  <a:outerShdw blurRad="38100" dist="38100" dir="2700000" algn="tl">
                    <a:srgbClr val="000000">
                      <a:alpha val="43137"/>
                    </a:srgbClr>
                  </a:outerShdw>
                </a:effectLst>
              </a:rPr>
              <a:t>POD</a:t>
            </a:r>
            <a:r>
              <a:rPr lang="cs-CZ" sz="3600" b="1" u="sng" dirty="0" smtClean="0">
                <a:effectLst>
                  <a:outerShdw blurRad="38100" dist="38100" dir="2700000" algn="tl">
                    <a:srgbClr val="000000">
                      <a:alpha val="43137"/>
                    </a:srgbClr>
                  </a:outerShdw>
                </a:effectLst>
              </a:rPr>
              <a:t>DOLOVAT</a:t>
            </a:r>
            <a:endParaRPr lang="cs-CZ" sz="3600" b="1" dirty="0">
              <a:effectLst>
                <a:outerShdw blurRad="38100" dist="38100" dir="2700000" algn="tl">
                  <a:srgbClr val="000000">
                    <a:alpha val="43137"/>
                  </a:srgbClr>
                </a:outerShdw>
              </a:effectLst>
            </a:endParaRPr>
          </a:p>
        </p:txBody>
      </p:sp>
      <p:pic>
        <p:nvPicPr>
          <p:cNvPr id="1026" name="Picture 2" descr="C:\Users\PC7\AppData\Local\Microsoft\Windows\Temporary Internet Files\Content.IE5\A646S9Z2\MM900288869[1].gif"/>
          <p:cNvPicPr>
            <a:picLocks noChangeAspect="1" noChangeArrowheads="1" noCrop="1"/>
          </p:cNvPicPr>
          <p:nvPr/>
        </p:nvPicPr>
        <p:blipFill>
          <a:blip r:embed="rId3" cstate="print"/>
          <a:srcRect/>
          <a:stretch>
            <a:fillRect/>
          </a:stretch>
        </p:blipFill>
        <p:spPr bwMode="auto">
          <a:xfrm>
            <a:off x="6660232" y="2708920"/>
            <a:ext cx="1404156" cy="187220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circle(in)">
                                      <p:cBhvr>
                                        <p:cTn id="13" dur="2000"/>
                                        <p:tgtEl>
                                          <p:spTgt spid="10"/>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circle(in)">
                                      <p:cBhvr>
                                        <p:cTn id="16" dur="2000"/>
                                        <p:tgtEl>
                                          <p:spTgt spid="6"/>
                                        </p:tgtEl>
                                      </p:cBhvr>
                                    </p:animEffect>
                                  </p:childTnLst>
                                </p:cTn>
                              </p:par>
                              <p:par>
                                <p:cTn id="17" presetID="6" presetClass="entr" presetSubtype="16"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ircle(in)">
                                      <p:cBhvr>
                                        <p:cTn id="19" dur="2000"/>
                                        <p:tgtEl>
                                          <p:spTgt spid="7"/>
                                        </p:tgtEl>
                                      </p:cBhvr>
                                    </p:animEffect>
                                  </p:childTnLst>
                                </p:cTn>
                              </p:par>
                              <p:par>
                                <p:cTn id="20" presetID="6" presetClass="entr" presetSubtype="16"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2000"/>
                                        <p:tgtEl>
                                          <p:spTgt spid="8"/>
                                        </p:tgtEl>
                                      </p:cBhvr>
                                    </p:animEffect>
                                  </p:childTnLst>
                                </p:cTn>
                              </p:par>
                              <p:par>
                                <p:cTn id="23" presetID="6" presetClass="entr" presetSubtype="16"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circle(in)">
                                      <p:cBhvr>
                                        <p:cTn id="25" dur="20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29" presetClass="entr" presetSubtype="0"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 calcmode="lin" valueType="num">
                                      <p:cBhvr>
                                        <p:cTn id="30" dur="1000" fill="hold"/>
                                        <p:tgtEl>
                                          <p:spTgt spid="15"/>
                                        </p:tgtEl>
                                        <p:attrNameLst>
                                          <p:attrName>ppt_x</p:attrName>
                                        </p:attrNameLst>
                                      </p:cBhvr>
                                      <p:tavLst>
                                        <p:tav tm="0">
                                          <p:val>
                                            <p:strVal val="#ppt_x-.2"/>
                                          </p:val>
                                        </p:tav>
                                        <p:tav tm="100000">
                                          <p:val>
                                            <p:strVal val="#ppt_x"/>
                                          </p:val>
                                        </p:tav>
                                      </p:tavLst>
                                    </p:anim>
                                    <p:anim calcmode="lin" valueType="num">
                                      <p:cBhvr>
                                        <p:cTn id="31"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32" dur="1000"/>
                                        <p:tgtEl>
                                          <p:spTgt spid="15"/>
                                        </p:tgtEl>
                                      </p:cBhvr>
                                    </p:animEffect>
                                  </p:childTnLst>
                                </p:cTn>
                              </p:par>
                              <p:par>
                                <p:cTn id="33" presetID="29"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p:cTn id="35" dur="1000" fill="hold"/>
                                        <p:tgtEl>
                                          <p:spTgt spid="11"/>
                                        </p:tgtEl>
                                        <p:attrNameLst>
                                          <p:attrName>ppt_x</p:attrName>
                                        </p:attrNameLst>
                                      </p:cBhvr>
                                      <p:tavLst>
                                        <p:tav tm="0">
                                          <p:val>
                                            <p:strVal val="#ppt_x-.2"/>
                                          </p:val>
                                        </p:tav>
                                        <p:tav tm="100000">
                                          <p:val>
                                            <p:strVal val="#ppt_x"/>
                                          </p:val>
                                        </p:tav>
                                      </p:tavLst>
                                    </p:anim>
                                    <p:anim calcmode="lin" valueType="num">
                                      <p:cBhvr>
                                        <p:cTn id="36"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37" dur="1000"/>
                                        <p:tgtEl>
                                          <p:spTgt spid="11"/>
                                        </p:tgtEl>
                                      </p:cBhvr>
                                    </p:animEffect>
                                  </p:childTnLst>
                                </p:cTn>
                              </p:par>
                              <p:par>
                                <p:cTn id="38" presetID="29" presetClass="entr" presetSubtype="0" fill="hold" grpId="0" nodeType="withEffect">
                                  <p:stCondLst>
                                    <p:cond delay="0"/>
                                  </p:stCondLst>
                                  <p:childTnLst>
                                    <p:set>
                                      <p:cBhvr>
                                        <p:cTn id="39" dur="1" fill="hold">
                                          <p:stCondLst>
                                            <p:cond delay="0"/>
                                          </p:stCondLst>
                                        </p:cTn>
                                        <p:tgtEl>
                                          <p:spTgt spid="12"/>
                                        </p:tgtEl>
                                        <p:attrNameLst>
                                          <p:attrName>style.visibility</p:attrName>
                                        </p:attrNameLst>
                                      </p:cBhvr>
                                      <p:to>
                                        <p:strVal val="visible"/>
                                      </p:to>
                                    </p:set>
                                    <p:anim calcmode="lin" valueType="num">
                                      <p:cBhvr>
                                        <p:cTn id="40" dur="1000" fill="hold"/>
                                        <p:tgtEl>
                                          <p:spTgt spid="12"/>
                                        </p:tgtEl>
                                        <p:attrNameLst>
                                          <p:attrName>ppt_x</p:attrName>
                                        </p:attrNameLst>
                                      </p:cBhvr>
                                      <p:tavLst>
                                        <p:tav tm="0">
                                          <p:val>
                                            <p:strVal val="#ppt_x-.2"/>
                                          </p:val>
                                        </p:tav>
                                        <p:tav tm="100000">
                                          <p:val>
                                            <p:strVal val="#ppt_x"/>
                                          </p:val>
                                        </p:tav>
                                      </p:tavLst>
                                    </p:anim>
                                    <p:anim calcmode="lin" valueType="num">
                                      <p:cBhvr>
                                        <p:cTn id="41"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42" dur="1000"/>
                                        <p:tgtEl>
                                          <p:spTgt spid="12"/>
                                        </p:tgtEl>
                                      </p:cBhvr>
                                    </p:animEffect>
                                  </p:childTnLst>
                                </p:cTn>
                              </p:par>
                              <p:par>
                                <p:cTn id="43" presetID="29" presetClass="entr" presetSubtype="0"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p:cTn id="45" dur="1000" fill="hold"/>
                                        <p:tgtEl>
                                          <p:spTgt spid="13"/>
                                        </p:tgtEl>
                                        <p:attrNameLst>
                                          <p:attrName>ppt_x</p:attrName>
                                        </p:attrNameLst>
                                      </p:cBhvr>
                                      <p:tavLst>
                                        <p:tav tm="0">
                                          <p:val>
                                            <p:strVal val="#ppt_x-.2"/>
                                          </p:val>
                                        </p:tav>
                                        <p:tav tm="100000">
                                          <p:val>
                                            <p:strVal val="#ppt_x"/>
                                          </p:val>
                                        </p:tav>
                                      </p:tavLst>
                                    </p:anim>
                                    <p:anim calcmode="lin" valueType="num">
                                      <p:cBhvr>
                                        <p:cTn id="46"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47" dur="1000"/>
                                        <p:tgtEl>
                                          <p:spTgt spid="13"/>
                                        </p:tgtEl>
                                      </p:cBhvr>
                                    </p:animEffect>
                                  </p:childTnLst>
                                </p:cTn>
                              </p:par>
                              <p:par>
                                <p:cTn id="48" presetID="29" presetClass="entr" presetSubtype="0" fill="hold" grpId="0" nodeType="withEffect">
                                  <p:stCondLst>
                                    <p:cond delay="0"/>
                                  </p:stCondLst>
                                  <p:childTnLst>
                                    <p:set>
                                      <p:cBhvr>
                                        <p:cTn id="49" dur="1" fill="hold">
                                          <p:stCondLst>
                                            <p:cond delay="0"/>
                                          </p:stCondLst>
                                        </p:cTn>
                                        <p:tgtEl>
                                          <p:spTgt spid="14"/>
                                        </p:tgtEl>
                                        <p:attrNameLst>
                                          <p:attrName>style.visibility</p:attrName>
                                        </p:attrNameLst>
                                      </p:cBhvr>
                                      <p:to>
                                        <p:strVal val="visible"/>
                                      </p:to>
                                    </p:set>
                                    <p:anim calcmode="lin" valueType="num">
                                      <p:cBhvr>
                                        <p:cTn id="50" dur="1000" fill="hold"/>
                                        <p:tgtEl>
                                          <p:spTgt spid="14"/>
                                        </p:tgtEl>
                                        <p:attrNameLst>
                                          <p:attrName>ppt_x</p:attrName>
                                        </p:attrNameLst>
                                      </p:cBhvr>
                                      <p:tavLst>
                                        <p:tav tm="0">
                                          <p:val>
                                            <p:strVal val="#ppt_x-.2"/>
                                          </p:val>
                                        </p:tav>
                                        <p:tav tm="100000">
                                          <p:val>
                                            <p:strVal val="#ppt_x"/>
                                          </p:val>
                                        </p:tav>
                                      </p:tavLst>
                                    </p:anim>
                                    <p:anim calcmode="lin" valueType="num">
                                      <p:cBhvr>
                                        <p:cTn id="51" dur="10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52" dur="10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box(in)">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23" presetClass="entr" presetSubtype="16"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 calcmode="lin" valueType="num">
                                      <p:cBhvr>
                                        <p:cTn id="62" dur="500" fill="hold"/>
                                        <p:tgtEl>
                                          <p:spTgt spid="17"/>
                                        </p:tgtEl>
                                        <p:attrNameLst>
                                          <p:attrName>ppt_w</p:attrName>
                                        </p:attrNameLst>
                                      </p:cBhvr>
                                      <p:tavLst>
                                        <p:tav tm="0">
                                          <p:val>
                                            <p:fltVal val="0"/>
                                          </p:val>
                                        </p:tav>
                                        <p:tav tm="100000">
                                          <p:val>
                                            <p:strVal val="#ppt_w"/>
                                          </p:val>
                                        </p:tav>
                                      </p:tavLst>
                                    </p:anim>
                                    <p:anim calcmode="lin" valueType="num">
                                      <p:cBhvr>
                                        <p:cTn id="63" dur="500" fill="hold"/>
                                        <p:tgtEl>
                                          <p:spTgt spid="17"/>
                                        </p:tgtEl>
                                        <p:attrNameLst>
                                          <p:attrName>ppt_h</p:attrName>
                                        </p:attrNameLst>
                                      </p:cBhvr>
                                      <p:tavLst>
                                        <p:tav tm="0">
                                          <p:val>
                                            <p:fltVal val="0"/>
                                          </p:val>
                                        </p:tav>
                                        <p:tav tm="100000">
                                          <p:val>
                                            <p:strVal val="#ppt_h"/>
                                          </p:val>
                                        </p:tav>
                                      </p:tavLst>
                                    </p:anim>
                                  </p:childTnLst>
                                </p:cTn>
                              </p:par>
                            </p:childTnLst>
                          </p:cTn>
                        </p:par>
                      </p:childTnLst>
                    </p:cTn>
                  </p:par>
                  <p:par>
                    <p:cTn id="64" fill="hold">
                      <p:stCondLst>
                        <p:cond delay="indefinite"/>
                      </p:stCondLst>
                      <p:childTnLst>
                        <p:par>
                          <p:cTn id="65" fill="hold">
                            <p:stCondLst>
                              <p:cond delay="0"/>
                            </p:stCondLst>
                            <p:childTnLst>
                              <p:par>
                                <p:cTn id="66" presetID="6" presetClass="entr" presetSubtype="16" fill="hold" grpId="0" nodeType="clickEffect">
                                  <p:stCondLst>
                                    <p:cond delay="0"/>
                                  </p:stCondLst>
                                  <p:childTnLst>
                                    <p:set>
                                      <p:cBhvr>
                                        <p:cTn id="67" dur="1" fill="hold">
                                          <p:stCondLst>
                                            <p:cond delay="0"/>
                                          </p:stCondLst>
                                        </p:cTn>
                                        <p:tgtEl>
                                          <p:spTgt spid="22"/>
                                        </p:tgtEl>
                                        <p:attrNameLst>
                                          <p:attrName>style.visibility</p:attrName>
                                        </p:attrNameLst>
                                      </p:cBhvr>
                                      <p:to>
                                        <p:strVal val="visible"/>
                                      </p:to>
                                    </p:set>
                                    <p:animEffect transition="in" filter="circle(in)">
                                      <p:cBhvr>
                                        <p:cTn id="68" dur="2000"/>
                                        <p:tgtEl>
                                          <p:spTgt spid="22"/>
                                        </p:tgtEl>
                                      </p:cBhvr>
                                    </p:animEffect>
                                  </p:childTnLst>
                                </p:cTn>
                              </p:par>
                              <p:par>
                                <p:cTn id="69" presetID="6" presetClass="entr" presetSubtype="16" fill="hold" grpId="0" nodeType="withEffect">
                                  <p:stCondLst>
                                    <p:cond delay="0"/>
                                  </p:stCondLst>
                                  <p:childTnLst>
                                    <p:set>
                                      <p:cBhvr>
                                        <p:cTn id="70" dur="1" fill="hold">
                                          <p:stCondLst>
                                            <p:cond delay="0"/>
                                          </p:stCondLst>
                                        </p:cTn>
                                        <p:tgtEl>
                                          <p:spTgt spid="18"/>
                                        </p:tgtEl>
                                        <p:attrNameLst>
                                          <p:attrName>style.visibility</p:attrName>
                                        </p:attrNameLst>
                                      </p:cBhvr>
                                      <p:to>
                                        <p:strVal val="visible"/>
                                      </p:to>
                                    </p:set>
                                    <p:animEffect transition="in" filter="circle(in)">
                                      <p:cBhvr>
                                        <p:cTn id="71" dur="2000"/>
                                        <p:tgtEl>
                                          <p:spTgt spid="18"/>
                                        </p:tgtEl>
                                      </p:cBhvr>
                                    </p:animEffect>
                                  </p:childTnLst>
                                </p:cTn>
                              </p:par>
                              <p:par>
                                <p:cTn id="72" presetID="6" presetClass="entr" presetSubtype="16" fill="hold" grpId="0" nodeType="withEffect">
                                  <p:stCondLst>
                                    <p:cond delay="0"/>
                                  </p:stCondLst>
                                  <p:childTnLst>
                                    <p:set>
                                      <p:cBhvr>
                                        <p:cTn id="73" dur="1" fill="hold">
                                          <p:stCondLst>
                                            <p:cond delay="0"/>
                                          </p:stCondLst>
                                        </p:cTn>
                                        <p:tgtEl>
                                          <p:spTgt spid="19"/>
                                        </p:tgtEl>
                                        <p:attrNameLst>
                                          <p:attrName>style.visibility</p:attrName>
                                        </p:attrNameLst>
                                      </p:cBhvr>
                                      <p:to>
                                        <p:strVal val="visible"/>
                                      </p:to>
                                    </p:set>
                                    <p:animEffect transition="in" filter="circle(in)">
                                      <p:cBhvr>
                                        <p:cTn id="74" dur="2000"/>
                                        <p:tgtEl>
                                          <p:spTgt spid="19"/>
                                        </p:tgtEl>
                                      </p:cBhvr>
                                    </p:animEffect>
                                  </p:childTnLst>
                                </p:cTn>
                              </p:par>
                              <p:par>
                                <p:cTn id="75" presetID="6" presetClass="entr" presetSubtype="16" fill="hold" grpId="0" nodeType="withEffect">
                                  <p:stCondLst>
                                    <p:cond delay="0"/>
                                  </p:stCondLst>
                                  <p:childTnLst>
                                    <p:set>
                                      <p:cBhvr>
                                        <p:cTn id="76" dur="1" fill="hold">
                                          <p:stCondLst>
                                            <p:cond delay="0"/>
                                          </p:stCondLst>
                                        </p:cTn>
                                        <p:tgtEl>
                                          <p:spTgt spid="20"/>
                                        </p:tgtEl>
                                        <p:attrNameLst>
                                          <p:attrName>style.visibility</p:attrName>
                                        </p:attrNameLst>
                                      </p:cBhvr>
                                      <p:to>
                                        <p:strVal val="visible"/>
                                      </p:to>
                                    </p:set>
                                    <p:animEffect transition="in" filter="circle(in)">
                                      <p:cBhvr>
                                        <p:cTn id="77" dur="2000"/>
                                        <p:tgtEl>
                                          <p:spTgt spid="20"/>
                                        </p:tgtEl>
                                      </p:cBhvr>
                                    </p:animEffect>
                                  </p:childTnLst>
                                </p:cTn>
                              </p:par>
                              <p:par>
                                <p:cTn id="78" presetID="6" presetClass="entr" presetSubtype="16" fill="hold" grpId="0" nodeType="withEffect">
                                  <p:stCondLst>
                                    <p:cond delay="0"/>
                                  </p:stCondLst>
                                  <p:childTnLst>
                                    <p:set>
                                      <p:cBhvr>
                                        <p:cTn id="79" dur="1" fill="hold">
                                          <p:stCondLst>
                                            <p:cond delay="0"/>
                                          </p:stCondLst>
                                        </p:cTn>
                                        <p:tgtEl>
                                          <p:spTgt spid="21"/>
                                        </p:tgtEl>
                                        <p:attrNameLst>
                                          <p:attrName>style.visibility</p:attrName>
                                        </p:attrNameLst>
                                      </p:cBhvr>
                                      <p:to>
                                        <p:strVal val="visible"/>
                                      </p:to>
                                    </p:set>
                                    <p:animEffect transition="in" filter="circle(in)">
                                      <p:cBhvr>
                                        <p:cTn id="80" dur="2000"/>
                                        <p:tgtEl>
                                          <p:spTgt spid="21"/>
                                        </p:tgtEl>
                                      </p:cBhvr>
                                    </p:animEffect>
                                  </p:childTnLst>
                                </p:cTn>
                              </p:par>
                              <p:par>
                                <p:cTn id="81" presetID="6" presetClass="entr" presetSubtype="16" fill="hold" grpId="0" nodeType="withEffect">
                                  <p:stCondLst>
                                    <p:cond delay="0"/>
                                  </p:stCondLst>
                                  <p:childTnLst>
                                    <p:set>
                                      <p:cBhvr>
                                        <p:cTn id="82" dur="1" fill="hold">
                                          <p:stCondLst>
                                            <p:cond delay="0"/>
                                          </p:stCondLst>
                                        </p:cTn>
                                        <p:tgtEl>
                                          <p:spTgt spid="23"/>
                                        </p:tgtEl>
                                        <p:attrNameLst>
                                          <p:attrName>style.visibility</p:attrName>
                                        </p:attrNameLst>
                                      </p:cBhvr>
                                      <p:to>
                                        <p:strVal val="visible"/>
                                      </p:to>
                                    </p:set>
                                    <p:animEffect transition="in" filter="circle(in)">
                                      <p:cBhvr>
                                        <p:cTn id="83" dur="2000"/>
                                        <p:tgtEl>
                                          <p:spTgt spid="23"/>
                                        </p:tgtEl>
                                      </p:cBhvr>
                                    </p:animEffect>
                                  </p:childTnLst>
                                </p:cTn>
                              </p:par>
                            </p:childTnLst>
                          </p:cTn>
                        </p:par>
                      </p:childTnLst>
                    </p:cTn>
                  </p:par>
                  <p:par>
                    <p:cTn id="84" fill="hold">
                      <p:stCondLst>
                        <p:cond delay="indefinite"/>
                      </p:stCondLst>
                      <p:childTnLst>
                        <p:par>
                          <p:cTn id="85" fill="hold">
                            <p:stCondLst>
                              <p:cond delay="0"/>
                            </p:stCondLst>
                            <p:childTnLst>
                              <p:par>
                                <p:cTn id="86" presetID="29" presetClass="entr" presetSubtype="0" fill="hold" grpId="0" nodeType="clickEffect">
                                  <p:stCondLst>
                                    <p:cond delay="0"/>
                                  </p:stCondLst>
                                  <p:childTnLst>
                                    <p:set>
                                      <p:cBhvr>
                                        <p:cTn id="87" dur="1" fill="hold">
                                          <p:stCondLst>
                                            <p:cond delay="0"/>
                                          </p:stCondLst>
                                        </p:cTn>
                                        <p:tgtEl>
                                          <p:spTgt spid="28"/>
                                        </p:tgtEl>
                                        <p:attrNameLst>
                                          <p:attrName>style.visibility</p:attrName>
                                        </p:attrNameLst>
                                      </p:cBhvr>
                                      <p:to>
                                        <p:strVal val="visible"/>
                                      </p:to>
                                    </p:set>
                                    <p:anim calcmode="lin" valueType="num">
                                      <p:cBhvr>
                                        <p:cTn id="88" dur="1000" fill="hold"/>
                                        <p:tgtEl>
                                          <p:spTgt spid="28"/>
                                        </p:tgtEl>
                                        <p:attrNameLst>
                                          <p:attrName>ppt_x</p:attrName>
                                        </p:attrNameLst>
                                      </p:cBhvr>
                                      <p:tavLst>
                                        <p:tav tm="0">
                                          <p:val>
                                            <p:strVal val="#ppt_x-.2"/>
                                          </p:val>
                                        </p:tav>
                                        <p:tav tm="100000">
                                          <p:val>
                                            <p:strVal val="#ppt_x"/>
                                          </p:val>
                                        </p:tav>
                                      </p:tavLst>
                                    </p:anim>
                                    <p:anim calcmode="lin" valueType="num">
                                      <p:cBhvr>
                                        <p:cTn id="89" dur="1000" fill="hold"/>
                                        <p:tgtEl>
                                          <p:spTgt spid="28"/>
                                        </p:tgtEl>
                                        <p:attrNameLst>
                                          <p:attrName>ppt_y</p:attrName>
                                        </p:attrNameLst>
                                      </p:cBhvr>
                                      <p:tavLst>
                                        <p:tav tm="0">
                                          <p:val>
                                            <p:strVal val="#ppt_y"/>
                                          </p:val>
                                        </p:tav>
                                        <p:tav tm="100000">
                                          <p:val>
                                            <p:strVal val="#ppt_y"/>
                                          </p:val>
                                        </p:tav>
                                      </p:tavLst>
                                    </p:anim>
                                    <p:animEffect transition="in" filter="wipe(right)" prLst="gradientSize: 0.1">
                                      <p:cBhvr>
                                        <p:cTn id="90" dur="1000"/>
                                        <p:tgtEl>
                                          <p:spTgt spid="28"/>
                                        </p:tgtEl>
                                      </p:cBhvr>
                                    </p:animEffect>
                                  </p:childTnLst>
                                </p:cTn>
                              </p:par>
                              <p:par>
                                <p:cTn id="91" presetID="29" presetClass="entr" presetSubtype="0" fill="hold" grpId="0" nodeType="withEffect">
                                  <p:stCondLst>
                                    <p:cond delay="0"/>
                                  </p:stCondLst>
                                  <p:childTnLst>
                                    <p:set>
                                      <p:cBhvr>
                                        <p:cTn id="92" dur="1" fill="hold">
                                          <p:stCondLst>
                                            <p:cond delay="0"/>
                                          </p:stCondLst>
                                        </p:cTn>
                                        <p:tgtEl>
                                          <p:spTgt spid="24"/>
                                        </p:tgtEl>
                                        <p:attrNameLst>
                                          <p:attrName>style.visibility</p:attrName>
                                        </p:attrNameLst>
                                      </p:cBhvr>
                                      <p:to>
                                        <p:strVal val="visible"/>
                                      </p:to>
                                    </p:set>
                                    <p:anim calcmode="lin" valueType="num">
                                      <p:cBhvr>
                                        <p:cTn id="93" dur="1000" fill="hold"/>
                                        <p:tgtEl>
                                          <p:spTgt spid="24"/>
                                        </p:tgtEl>
                                        <p:attrNameLst>
                                          <p:attrName>ppt_x</p:attrName>
                                        </p:attrNameLst>
                                      </p:cBhvr>
                                      <p:tavLst>
                                        <p:tav tm="0">
                                          <p:val>
                                            <p:strVal val="#ppt_x-.2"/>
                                          </p:val>
                                        </p:tav>
                                        <p:tav tm="100000">
                                          <p:val>
                                            <p:strVal val="#ppt_x"/>
                                          </p:val>
                                        </p:tav>
                                      </p:tavLst>
                                    </p:anim>
                                    <p:anim calcmode="lin" valueType="num">
                                      <p:cBhvr>
                                        <p:cTn id="94" dur="1000" fill="hold"/>
                                        <p:tgtEl>
                                          <p:spTgt spid="24"/>
                                        </p:tgtEl>
                                        <p:attrNameLst>
                                          <p:attrName>ppt_y</p:attrName>
                                        </p:attrNameLst>
                                      </p:cBhvr>
                                      <p:tavLst>
                                        <p:tav tm="0">
                                          <p:val>
                                            <p:strVal val="#ppt_y"/>
                                          </p:val>
                                        </p:tav>
                                        <p:tav tm="100000">
                                          <p:val>
                                            <p:strVal val="#ppt_y"/>
                                          </p:val>
                                        </p:tav>
                                      </p:tavLst>
                                    </p:anim>
                                    <p:animEffect transition="in" filter="wipe(right)" prLst="gradientSize: 0.1">
                                      <p:cBhvr>
                                        <p:cTn id="95" dur="1000"/>
                                        <p:tgtEl>
                                          <p:spTgt spid="24"/>
                                        </p:tgtEl>
                                      </p:cBhvr>
                                    </p:animEffect>
                                  </p:childTnLst>
                                </p:cTn>
                              </p:par>
                              <p:par>
                                <p:cTn id="96" presetID="29" presetClass="entr" presetSubtype="0" fill="hold" grpId="0" nodeType="withEffect">
                                  <p:stCondLst>
                                    <p:cond delay="0"/>
                                  </p:stCondLst>
                                  <p:childTnLst>
                                    <p:set>
                                      <p:cBhvr>
                                        <p:cTn id="97" dur="1" fill="hold">
                                          <p:stCondLst>
                                            <p:cond delay="0"/>
                                          </p:stCondLst>
                                        </p:cTn>
                                        <p:tgtEl>
                                          <p:spTgt spid="25"/>
                                        </p:tgtEl>
                                        <p:attrNameLst>
                                          <p:attrName>style.visibility</p:attrName>
                                        </p:attrNameLst>
                                      </p:cBhvr>
                                      <p:to>
                                        <p:strVal val="visible"/>
                                      </p:to>
                                    </p:set>
                                    <p:anim calcmode="lin" valueType="num">
                                      <p:cBhvr>
                                        <p:cTn id="98" dur="1000" fill="hold"/>
                                        <p:tgtEl>
                                          <p:spTgt spid="25"/>
                                        </p:tgtEl>
                                        <p:attrNameLst>
                                          <p:attrName>ppt_x</p:attrName>
                                        </p:attrNameLst>
                                      </p:cBhvr>
                                      <p:tavLst>
                                        <p:tav tm="0">
                                          <p:val>
                                            <p:strVal val="#ppt_x-.2"/>
                                          </p:val>
                                        </p:tav>
                                        <p:tav tm="100000">
                                          <p:val>
                                            <p:strVal val="#ppt_x"/>
                                          </p:val>
                                        </p:tav>
                                      </p:tavLst>
                                    </p:anim>
                                    <p:anim calcmode="lin" valueType="num">
                                      <p:cBhvr>
                                        <p:cTn id="99" dur="1000" fill="hold"/>
                                        <p:tgtEl>
                                          <p:spTgt spid="25"/>
                                        </p:tgtEl>
                                        <p:attrNameLst>
                                          <p:attrName>ppt_y</p:attrName>
                                        </p:attrNameLst>
                                      </p:cBhvr>
                                      <p:tavLst>
                                        <p:tav tm="0">
                                          <p:val>
                                            <p:strVal val="#ppt_y"/>
                                          </p:val>
                                        </p:tav>
                                        <p:tav tm="100000">
                                          <p:val>
                                            <p:strVal val="#ppt_y"/>
                                          </p:val>
                                        </p:tav>
                                      </p:tavLst>
                                    </p:anim>
                                    <p:animEffect transition="in" filter="wipe(right)" prLst="gradientSize: 0.1">
                                      <p:cBhvr>
                                        <p:cTn id="100" dur="1000"/>
                                        <p:tgtEl>
                                          <p:spTgt spid="25"/>
                                        </p:tgtEl>
                                      </p:cBhvr>
                                    </p:animEffect>
                                  </p:childTnLst>
                                </p:cTn>
                              </p:par>
                              <p:par>
                                <p:cTn id="101" presetID="29" presetClass="entr" presetSubtype="0" fill="hold" grpId="0" nodeType="withEffect">
                                  <p:stCondLst>
                                    <p:cond delay="0"/>
                                  </p:stCondLst>
                                  <p:childTnLst>
                                    <p:set>
                                      <p:cBhvr>
                                        <p:cTn id="102" dur="1" fill="hold">
                                          <p:stCondLst>
                                            <p:cond delay="0"/>
                                          </p:stCondLst>
                                        </p:cTn>
                                        <p:tgtEl>
                                          <p:spTgt spid="26"/>
                                        </p:tgtEl>
                                        <p:attrNameLst>
                                          <p:attrName>style.visibility</p:attrName>
                                        </p:attrNameLst>
                                      </p:cBhvr>
                                      <p:to>
                                        <p:strVal val="visible"/>
                                      </p:to>
                                    </p:set>
                                    <p:anim calcmode="lin" valueType="num">
                                      <p:cBhvr>
                                        <p:cTn id="103" dur="1000" fill="hold"/>
                                        <p:tgtEl>
                                          <p:spTgt spid="26"/>
                                        </p:tgtEl>
                                        <p:attrNameLst>
                                          <p:attrName>ppt_x</p:attrName>
                                        </p:attrNameLst>
                                      </p:cBhvr>
                                      <p:tavLst>
                                        <p:tav tm="0">
                                          <p:val>
                                            <p:strVal val="#ppt_x-.2"/>
                                          </p:val>
                                        </p:tav>
                                        <p:tav tm="100000">
                                          <p:val>
                                            <p:strVal val="#ppt_x"/>
                                          </p:val>
                                        </p:tav>
                                      </p:tavLst>
                                    </p:anim>
                                    <p:anim calcmode="lin" valueType="num">
                                      <p:cBhvr>
                                        <p:cTn id="104" dur="1000" fill="hold"/>
                                        <p:tgtEl>
                                          <p:spTgt spid="26"/>
                                        </p:tgtEl>
                                        <p:attrNameLst>
                                          <p:attrName>ppt_y</p:attrName>
                                        </p:attrNameLst>
                                      </p:cBhvr>
                                      <p:tavLst>
                                        <p:tav tm="0">
                                          <p:val>
                                            <p:strVal val="#ppt_y"/>
                                          </p:val>
                                        </p:tav>
                                        <p:tav tm="100000">
                                          <p:val>
                                            <p:strVal val="#ppt_y"/>
                                          </p:val>
                                        </p:tav>
                                      </p:tavLst>
                                    </p:anim>
                                    <p:animEffect transition="in" filter="wipe(right)" prLst="gradientSize: 0.1">
                                      <p:cBhvr>
                                        <p:cTn id="105" dur="1000"/>
                                        <p:tgtEl>
                                          <p:spTgt spid="26"/>
                                        </p:tgtEl>
                                      </p:cBhvr>
                                    </p:animEffect>
                                  </p:childTnLst>
                                </p:cTn>
                              </p:par>
                              <p:par>
                                <p:cTn id="106" presetID="29" presetClass="entr" presetSubtype="0" fill="hold" grpId="0" nodeType="withEffect">
                                  <p:stCondLst>
                                    <p:cond delay="0"/>
                                  </p:stCondLst>
                                  <p:childTnLst>
                                    <p:set>
                                      <p:cBhvr>
                                        <p:cTn id="107" dur="1" fill="hold">
                                          <p:stCondLst>
                                            <p:cond delay="0"/>
                                          </p:stCondLst>
                                        </p:cTn>
                                        <p:tgtEl>
                                          <p:spTgt spid="27"/>
                                        </p:tgtEl>
                                        <p:attrNameLst>
                                          <p:attrName>style.visibility</p:attrName>
                                        </p:attrNameLst>
                                      </p:cBhvr>
                                      <p:to>
                                        <p:strVal val="visible"/>
                                      </p:to>
                                    </p:set>
                                    <p:anim calcmode="lin" valueType="num">
                                      <p:cBhvr>
                                        <p:cTn id="108" dur="1000" fill="hold"/>
                                        <p:tgtEl>
                                          <p:spTgt spid="27"/>
                                        </p:tgtEl>
                                        <p:attrNameLst>
                                          <p:attrName>ppt_x</p:attrName>
                                        </p:attrNameLst>
                                      </p:cBhvr>
                                      <p:tavLst>
                                        <p:tav tm="0">
                                          <p:val>
                                            <p:strVal val="#ppt_x-.2"/>
                                          </p:val>
                                        </p:tav>
                                        <p:tav tm="100000">
                                          <p:val>
                                            <p:strVal val="#ppt_x"/>
                                          </p:val>
                                        </p:tav>
                                      </p:tavLst>
                                    </p:anim>
                                    <p:anim calcmode="lin" valueType="num">
                                      <p:cBhvr>
                                        <p:cTn id="109" dur="1000" fill="hold"/>
                                        <p:tgtEl>
                                          <p:spTgt spid="27"/>
                                        </p:tgtEl>
                                        <p:attrNameLst>
                                          <p:attrName>ppt_y</p:attrName>
                                        </p:attrNameLst>
                                      </p:cBhvr>
                                      <p:tavLst>
                                        <p:tav tm="0">
                                          <p:val>
                                            <p:strVal val="#ppt_y"/>
                                          </p:val>
                                        </p:tav>
                                        <p:tav tm="100000">
                                          <p:val>
                                            <p:strVal val="#ppt_y"/>
                                          </p:val>
                                        </p:tav>
                                      </p:tavLst>
                                    </p:anim>
                                    <p:animEffect transition="in" filter="wipe(right)" prLst="gradientSize: 0.1">
                                      <p:cBhvr>
                                        <p:cTn id="110" dur="1000"/>
                                        <p:tgtEl>
                                          <p:spTgt spid="27"/>
                                        </p:tgtEl>
                                      </p:cBhvr>
                                    </p:animEffect>
                                  </p:childTnLst>
                                </p:cTn>
                              </p:par>
                              <p:par>
                                <p:cTn id="111" presetID="29" presetClass="entr" presetSubtype="0" fill="hold" grpId="0" nodeType="withEffect">
                                  <p:stCondLst>
                                    <p:cond delay="0"/>
                                  </p:stCondLst>
                                  <p:childTnLst>
                                    <p:set>
                                      <p:cBhvr>
                                        <p:cTn id="112" dur="1" fill="hold">
                                          <p:stCondLst>
                                            <p:cond delay="0"/>
                                          </p:stCondLst>
                                        </p:cTn>
                                        <p:tgtEl>
                                          <p:spTgt spid="29"/>
                                        </p:tgtEl>
                                        <p:attrNameLst>
                                          <p:attrName>style.visibility</p:attrName>
                                        </p:attrNameLst>
                                      </p:cBhvr>
                                      <p:to>
                                        <p:strVal val="visible"/>
                                      </p:to>
                                    </p:set>
                                    <p:anim calcmode="lin" valueType="num">
                                      <p:cBhvr>
                                        <p:cTn id="113" dur="1000" fill="hold"/>
                                        <p:tgtEl>
                                          <p:spTgt spid="29"/>
                                        </p:tgtEl>
                                        <p:attrNameLst>
                                          <p:attrName>ppt_x</p:attrName>
                                        </p:attrNameLst>
                                      </p:cBhvr>
                                      <p:tavLst>
                                        <p:tav tm="0">
                                          <p:val>
                                            <p:strVal val="#ppt_x-.2"/>
                                          </p:val>
                                        </p:tav>
                                        <p:tav tm="100000">
                                          <p:val>
                                            <p:strVal val="#ppt_x"/>
                                          </p:val>
                                        </p:tav>
                                      </p:tavLst>
                                    </p:anim>
                                    <p:anim calcmode="lin" valueType="num">
                                      <p:cBhvr>
                                        <p:cTn id="114" dur="1000" fill="hold"/>
                                        <p:tgtEl>
                                          <p:spTgt spid="29"/>
                                        </p:tgtEl>
                                        <p:attrNameLst>
                                          <p:attrName>ppt_y</p:attrName>
                                        </p:attrNameLst>
                                      </p:cBhvr>
                                      <p:tavLst>
                                        <p:tav tm="0">
                                          <p:val>
                                            <p:strVal val="#ppt_y"/>
                                          </p:val>
                                        </p:tav>
                                        <p:tav tm="100000">
                                          <p:val>
                                            <p:strVal val="#ppt_y"/>
                                          </p:val>
                                        </p:tav>
                                      </p:tavLst>
                                    </p:anim>
                                    <p:animEffect transition="in" filter="wipe(right)" prLst="gradientSize: 0.1">
                                      <p:cBhvr>
                                        <p:cTn id="115" dur="1000"/>
                                        <p:tgtEl>
                                          <p:spTgt spid="29"/>
                                        </p:tgtEl>
                                      </p:cBhvr>
                                    </p:animEffect>
                                  </p:childTnLst>
                                </p:cTn>
                              </p:par>
                            </p:childTnLst>
                          </p:cTn>
                        </p:par>
                      </p:childTnLst>
                    </p:cTn>
                  </p:par>
                  <p:par>
                    <p:cTn id="116" fill="hold">
                      <p:stCondLst>
                        <p:cond delay="indefinite"/>
                      </p:stCondLst>
                      <p:childTnLst>
                        <p:par>
                          <p:cTn id="117" fill="hold">
                            <p:stCondLst>
                              <p:cond delay="0"/>
                            </p:stCondLst>
                            <p:childTnLst>
                              <p:par>
                                <p:cTn id="118" presetID="4" presetClass="entr" presetSubtype="16" fill="hold" grpId="0" nodeType="clickEffect">
                                  <p:stCondLst>
                                    <p:cond delay="0"/>
                                  </p:stCondLst>
                                  <p:childTnLst>
                                    <p:set>
                                      <p:cBhvr>
                                        <p:cTn id="119" dur="1" fill="hold">
                                          <p:stCondLst>
                                            <p:cond delay="0"/>
                                          </p:stCondLst>
                                        </p:cTn>
                                        <p:tgtEl>
                                          <p:spTgt spid="30"/>
                                        </p:tgtEl>
                                        <p:attrNameLst>
                                          <p:attrName>style.visibility</p:attrName>
                                        </p:attrNameLst>
                                      </p:cBhvr>
                                      <p:to>
                                        <p:strVal val="visible"/>
                                      </p:to>
                                    </p:set>
                                    <p:animEffect transition="in" filter="box(in)">
                                      <p:cBhvr>
                                        <p:cTn id="120" dur="500"/>
                                        <p:tgtEl>
                                          <p:spTgt spid="30"/>
                                        </p:tgtEl>
                                      </p:cBhvr>
                                    </p:animEffect>
                                  </p:childTnLst>
                                </p:cTn>
                              </p:par>
                            </p:childTnLst>
                          </p:cTn>
                        </p:par>
                      </p:childTnLst>
                    </p:cTn>
                  </p:par>
                  <p:par>
                    <p:cTn id="121" fill="hold">
                      <p:stCondLst>
                        <p:cond delay="indefinite"/>
                      </p:stCondLst>
                      <p:childTnLst>
                        <p:par>
                          <p:cTn id="122" fill="hold">
                            <p:stCondLst>
                              <p:cond delay="0"/>
                            </p:stCondLst>
                            <p:childTnLst>
                              <p:par>
                                <p:cTn id="123" presetID="23" presetClass="entr" presetSubtype="16" fill="hold" grpId="0" nodeType="clickEffect">
                                  <p:stCondLst>
                                    <p:cond delay="0"/>
                                  </p:stCondLst>
                                  <p:childTnLst>
                                    <p:set>
                                      <p:cBhvr>
                                        <p:cTn id="124" dur="1" fill="hold">
                                          <p:stCondLst>
                                            <p:cond delay="0"/>
                                          </p:stCondLst>
                                        </p:cTn>
                                        <p:tgtEl>
                                          <p:spTgt spid="31"/>
                                        </p:tgtEl>
                                        <p:attrNameLst>
                                          <p:attrName>style.visibility</p:attrName>
                                        </p:attrNameLst>
                                      </p:cBhvr>
                                      <p:to>
                                        <p:strVal val="visible"/>
                                      </p:to>
                                    </p:set>
                                    <p:anim calcmode="lin" valueType="num">
                                      <p:cBhvr>
                                        <p:cTn id="125" dur="500" fill="hold"/>
                                        <p:tgtEl>
                                          <p:spTgt spid="31"/>
                                        </p:tgtEl>
                                        <p:attrNameLst>
                                          <p:attrName>ppt_w</p:attrName>
                                        </p:attrNameLst>
                                      </p:cBhvr>
                                      <p:tavLst>
                                        <p:tav tm="0">
                                          <p:val>
                                            <p:fltVal val="0"/>
                                          </p:val>
                                        </p:tav>
                                        <p:tav tm="100000">
                                          <p:val>
                                            <p:strVal val="#ppt_w"/>
                                          </p:val>
                                        </p:tav>
                                      </p:tavLst>
                                    </p:anim>
                                    <p:anim calcmode="lin" valueType="num">
                                      <p:cBhvr>
                                        <p:cTn id="126" dur="500" fill="hold"/>
                                        <p:tgtEl>
                                          <p:spTgt spid="31"/>
                                        </p:tgtEl>
                                        <p:attrNameLst>
                                          <p:attrName>ppt_h</p:attrName>
                                        </p:attrNameLst>
                                      </p:cBhvr>
                                      <p:tavLst>
                                        <p:tav tm="0">
                                          <p:val>
                                            <p:fltVal val="0"/>
                                          </p:val>
                                        </p:tav>
                                        <p:tav tm="100000">
                                          <p:val>
                                            <p:strVal val="#ppt_h"/>
                                          </p:val>
                                        </p:tav>
                                      </p:tavLst>
                                    </p:anim>
                                  </p:childTnLst>
                                </p:cTn>
                              </p:par>
                            </p:childTnLst>
                          </p:cTn>
                        </p:par>
                      </p:childTnLst>
                    </p:cTn>
                  </p:par>
                  <p:par>
                    <p:cTn id="127" fill="hold">
                      <p:stCondLst>
                        <p:cond delay="indefinite"/>
                      </p:stCondLst>
                      <p:childTnLst>
                        <p:par>
                          <p:cTn id="128" fill="hold">
                            <p:stCondLst>
                              <p:cond delay="0"/>
                            </p:stCondLst>
                            <p:childTnLst>
                              <p:par>
                                <p:cTn id="129" presetID="6" presetClass="entr" presetSubtype="16" fill="hold" grpId="0" nodeType="clickEffect">
                                  <p:stCondLst>
                                    <p:cond delay="0"/>
                                  </p:stCondLst>
                                  <p:childTnLst>
                                    <p:set>
                                      <p:cBhvr>
                                        <p:cTn id="130" dur="1" fill="hold">
                                          <p:stCondLst>
                                            <p:cond delay="0"/>
                                          </p:stCondLst>
                                        </p:cTn>
                                        <p:tgtEl>
                                          <p:spTgt spid="36"/>
                                        </p:tgtEl>
                                        <p:attrNameLst>
                                          <p:attrName>style.visibility</p:attrName>
                                        </p:attrNameLst>
                                      </p:cBhvr>
                                      <p:to>
                                        <p:strVal val="visible"/>
                                      </p:to>
                                    </p:set>
                                    <p:animEffect transition="in" filter="circle(in)">
                                      <p:cBhvr>
                                        <p:cTn id="131" dur="2000"/>
                                        <p:tgtEl>
                                          <p:spTgt spid="36"/>
                                        </p:tgtEl>
                                      </p:cBhvr>
                                    </p:animEffect>
                                  </p:childTnLst>
                                </p:cTn>
                              </p:par>
                              <p:par>
                                <p:cTn id="132" presetID="6" presetClass="entr" presetSubtype="16" fill="hold" grpId="0" nodeType="withEffect">
                                  <p:stCondLst>
                                    <p:cond delay="0"/>
                                  </p:stCondLst>
                                  <p:childTnLst>
                                    <p:set>
                                      <p:cBhvr>
                                        <p:cTn id="133" dur="1" fill="hold">
                                          <p:stCondLst>
                                            <p:cond delay="0"/>
                                          </p:stCondLst>
                                        </p:cTn>
                                        <p:tgtEl>
                                          <p:spTgt spid="32"/>
                                        </p:tgtEl>
                                        <p:attrNameLst>
                                          <p:attrName>style.visibility</p:attrName>
                                        </p:attrNameLst>
                                      </p:cBhvr>
                                      <p:to>
                                        <p:strVal val="visible"/>
                                      </p:to>
                                    </p:set>
                                    <p:animEffect transition="in" filter="circle(in)">
                                      <p:cBhvr>
                                        <p:cTn id="134" dur="2000"/>
                                        <p:tgtEl>
                                          <p:spTgt spid="32"/>
                                        </p:tgtEl>
                                      </p:cBhvr>
                                    </p:animEffect>
                                  </p:childTnLst>
                                </p:cTn>
                              </p:par>
                              <p:par>
                                <p:cTn id="135" presetID="6" presetClass="entr" presetSubtype="16" fill="hold" grpId="0" nodeType="withEffect">
                                  <p:stCondLst>
                                    <p:cond delay="0"/>
                                  </p:stCondLst>
                                  <p:childTnLst>
                                    <p:set>
                                      <p:cBhvr>
                                        <p:cTn id="136" dur="1" fill="hold">
                                          <p:stCondLst>
                                            <p:cond delay="0"/>
                                          </p:stCondLst>
                                        </p:cTn>
                                        <p:tgtEl>
                                          <p:spTgt spid="33"/>
                                        </p:tgtEl>
                                        <p:attrNameLst>
                                          <p:attrName>style.visibility</p:attrName>
                                        </p:attrNameLst>
                                      </p:cBhvr>
                                      <p:to>
                                        <p:strVal val="visible"/>
                                      </p:to>
                                    </p:set>
                                    <p:animEffect transition="in" filter="circle(in)">
                                      <p:cBhvr>
                                        <p:cTn id="137" dur="2000"/>
                                        <p:tgtEl>
                                          <p:spTgt spid="33"/>
                                        </p:tgtEl>
                                      </p:cBhvr>
                                    </p:animEffect>
                                  </p:childTnLst>
                                </p:cTn>
                              </p:par>
                              <p:par>
                                <p:cTn id="138" presetID="6" presetClass="entr" presetSubtype="16" fill="hold" grpId="0" nodeType="withEffect">
                                  <p:stCondLst>
                                    <p:cond delay="0"/>
                                  </p:stCondLst>
                                  <p:childTnLst>
                                    <p:set>
                                      <p:cBhvr>
                                        <p:cTn id="139" dur="1" fill="hold">
                                          <p:stCondLst>
                                            <p:cond delay="0"/>
                                          </p:stCondLst>
                                        </p:cTn>
                                        <p:tgtEl>
                                          <p:spTgt spid="34"/>
                                        </p:tgtEl>
                                        <p:attrNameLst>
                                          <p:attrName>style.visibility</p:attrName>
                                        </p:attrNameLst>
                                      </p:cBhvr>
                                      <p:to>
                                        <p:strVal val="visible"/>
                                      </p:to>
                                    </p:set>
                                    <p:animEffect transition="in" filter="circle(in)">
                                      <p:cBhvr>
                                        <p:cTn id="140" dur="2000"/>
                                        <p:tgtEl>
                                          <p:spTgt spid="34"/>
                                        </p:tgtEl>
                                      </p:cBhvr>
                                    </p:animEffect>
                                  </p:childTnLst>
                                </p:cTn>
                              </p:par>
                              <p:par>
                                <p:cTn id="141" presetID="6" presetClass="entr" presetSubtype="16" fill="hold" grpId="0" nodeType="withEffect">
                                  <p:stCondLst>
                                    <p:cond delay="0"/>
                                  </p:stCondLst>
                                  <p:childTnLst>
                                    <p:set>
                                      <p:cBhvr>
                                        <p:cTn id="142" dur="1" fill="hold">
                                          <p:stCondLst>
                                            <p:cond delay="0"/>
                                          </p:stCondLst>
                                        </p:cTn>
                                        <p:tgtEl>
                                          <p:spTgt spid="37"/>
                                        </p:tgtEl>
                                        <p:attrNameLst>
                                          <p:attrName>style.visibility</p:attrName>
                                        </p:attrNameLst>
                                      </p:cBhvr>
                                      <p:to>
                                        <p:strVal val="visible"/>
                                      </p:to>
                                    </p:set>
                                    <p:animEffect transition="in" filter="circle(in)">
                                      <p:cBhvr>
                                        <p:cTn id="143" dur="2000"/>
                                        <p:tgtEl>
                                          <p:spTgt spid="37"/>
                                        </p:tgtEl>
                                      </p:cBhvr>
                                    </p:animEffect>
                                  </p:childTnLst>
                                </p:cTn>
                              </p:par>
                            </p:childTnLst>
                          </p:cTn>
                        </p:par>
                      </p:childTnLst>
                    </p:cTn>
                  </p:par>
                  <p:par>
                    <p:cTn id="144" fill="hold">
                      <p:stCondLst>
                        <p:cond delay="indefinite"/>
                      </p:stCondLst>
                      <p:childTnLst>
                        <p:par>
                          <p:cTn id="145" fill="hold">
                            <p:stCondLst>
                              <p:cond delay="0"/>
                            </p:stCondLst>
                            <p:childTnLst>
                              <p:par>
                                <p:cTn id="146" presetID="29" presetClass="entr" presetSubtype="0" fill="hold" grpId="0" nodeType="clickEffect">
                                  <p:stCondLst>
                                    <p:cond delay="0"/>
                                  </p:stCondLst>
                                  <p:childTnLst>
                                    <p:set>
                                      <p:cBhvr>
                                        <p:cTn id="147" dur="1" fill="hold">
                                          <p:stCondLst>
                                            <p:cond delay="0"/>
                                          </p:stCondLst>
                                        </p:cTn>
                                        <p:tgtEl>
                                          <p:spTgt spid="42"/>
                                        </p:tgtEl>
                                        <p:attrNameLst>
                                          <p:attrName>style.visibility</p:attrName>
                                        </p:attrNameLst>
                                      </p:cBhvr>
                                      <p:to>
                                        <p:strVal val="visible"/>
                                      </p:to>
                                    </p:set>
                                    <p:anim calcmode="lin" valueType="num">
                                      <p:cBhvr>
                                        <p:cTn id="148" dur="1000" fill="hold"/>
                                        <p:tgtEl>
                                          <p:spTgt spid="42"/>
                                        </p:tgtEl>
                                        <p:attrNameLst>
                                          <p:attrName>ppt_x</p:attrName>
                                        </p:attrNameLst>
                                      </p:cBhvr>
                                      <p:tavLst>
                                        <p:tav tm="0">
                                          <p:val>
                                            <p:strVal val="#ppt_x-.2"/>
                                          </p:val>
                                        </p:tav>
                                        <p:tav tm="100000">
                                          <p:val>
                                            <p:strVal val="#ppt_x"/>
                                          </p:val>
                                        </p:tav>
                                      </p:tavLst>
                                    </p:anim>
                                    <p:anim calcmode="lin" valueType="num">
                                      <p:cBhvr>
                                        <p:cTn id="149" dur="1000" fill="hold"/>
                                        <p:tgtEl>
                                          <p:spTgt spid="42"/>
                                        </p:tgtEl>
                                        <p:attrNameLst>
                                          <p:attrName>ppt_y</p:attrName>
                                        </p:attrNameLst>
                                      </p:cBhvr>
                                      <p:tavLst>
                                        <p:tav tm="0">
                                          <p:val>
                                            <p:strVal val="#ppt_y"/>
                                          </p:val>
                                        </p:tav>
                                        <p:tav tm="100000">
                                          <p:val>
                                            <p:strVal val="#ppt_y"/>
                                          </p:val>
                                        </p:tav>
                                      </p:tavLst>
                                    </p:anim>
                                    <p:animEffect transition="in" filter="wipe(right)" prLst="gradientSize: 0.1">
                                      <p:cBhvr>
                                        <p:cTn id="150" dur="1000"/>
                                        <p:tgtEl>
                                          <p:spTgt spid="42"/>
                                        </p:tgtEl>
                                      </p:cBhvr>
                                    </p:animEffect>
                                  </p:childTnLst>
                                </p:cTn>
                              </p:par>
                              <p:par>
                                <p:cTn id="151" presetID="29" presetClass="entr" presetSubtype="0" fill="hold" grpId="0" nodeType="withEffect">
                                  <p:stCondLst>
                                    <p:cond delay="0"/>
                                  </p:stCondLst>
                                  <p:childTnLst>
                                    <p:set>
                                      <p:cBhvr>
                                        <p:cTn id="152" dur="1" fill="hold">
                                          <p:stCondLst>
                                            <p:cond delay="0"/>
                                          </p:stCondLst>
                                        </p:cTn>
                                        <p:tgtEl>
                                          <p:spTgt spid="38"/>
                                        </p:tgtEl>
                                        <p:attrNameLst>
                                          <p:attrName>style.visibility</p:attrName>
                                        </p:attrNameLst>
                                      </p:cBhvr>
                                      <p:to>
                                        <p:strVal val="visible"/>
                                      </p:to>
                                    </p:set>
                                    <p:anim calcmode="lin" valueType="num">
                                      <p:cBhvr>
                                        <p:cTn id="153" dur="1000" fill="hold"/>
                                        <p:tgtEl>
                                          <p:spTgt spid="38"/>
                                        </p:tgtEl>
                                        <p:attrNameLst>
                                          <p:attrName>ppt_x</p:attrName>
                                        </p:attrNameLst>
                                      </p:cBhvr>
                                      <p:tavLst>
                                        <p:tav tm="0">
                                          <p:val>
                                            <p:strVal val="#ppt_x-.2"/>
                                          </p:val>
                                        </p:tav>
                                        <p:tav tm="100000">
                                          <p:val>
                                            <p:strVal val="#ppt_x"/>
                                          </p:val>
                                        </p:tav>
                                      </p:tavLst>
                                    </p:anim>
                                    <p:anim calcmode="lin" valueType="num">
                                      <p:cBhvr>
                                        <p:cTn id="154" dur="1000" fill="hold"/>
                                        <p:tgtEl>
                                          <p:spTgt spid="38"/>
                                        </p:tgtEl>
                                        <p:attrNameLst>
                                          <p:attrName>ppt_y</p:attrName>
                                        </p:attrNameLst>
                                      </p:cBhvr>
                                      <p:tavLst>
                                        <p:tav tm="0">
                                          <p:val>
                                            <p:strVal val="#ppt_y"/>
                                          </p:val>
                                        </p:tav>
                                        <p:tav tm="100000">
                                          <p:val>
                                            <p:strVal val="#ppt_y"/>
                                          </p:val>
                                        </p:tav>
                                      </p:tavLst>
                                    </p:anim>
                                    <p:animEffect transition="in" filter="wipe(right)" prLst="gradientSize: 0.1">
                                      <p:cBhvr>
                                        <p:cTn id="155" dur="1000"/>
                                        <p:tgtEl>
                                          <p:spTgt spid="38"/>
                                        </p:tgtEl>
                                      </p:cBhvr>
                                    </p:animEffect>
                                  </p:childTnLst>
                                </p:cTn>
                              </p:par>
                              <p:par>
                                <p:cTn id="156" presetID="29" presetClass="entr" presetSubtype="0" fill="hold" grpId="0" nodeType="withEffect">
                                  <p:stCondLst>
                                    <p:cond delay="0"/>
                                  </p:stCondLst>
                                  <p:childTnLst>
                                    <p:set>
                                      <p:cBhvr>
                                        <p:cTn id="157" dur="1" fill="hold">
                                          <p:stCondLst>
                                            <p:cond delay="0"/>
                                          </p:stCondLst>
                                        </p:cTn>
                                        <p:tgtEl>
                                          <p:spTgt spid="39"/>
                                        </p:tgtEl>
                                        <p:attrNameLst>
                                          <p:attrName>style.visibility</p:attrName>
                                        </p:attrNameLst>
                                      </p:cBhvr>
                                      <p:to>
                                        <p:strVal val="visible"/>
                                      </p:to>
                                    </p:set>
                                    <p:anim calcmode="lin" valueType="num">
                                      <p:cBhvr>
                                        <p:cTn id="158" dur="1000" fill="hold"/>
                                        <p:tgtEl>
                                          <p:spTgt spid="39"/>
                                        </p:tgtEl>
                                        <p:attrNameLst>
                                          <p:attrName>ppt_x</p:attrName>
                                        </p:attrNameLst>
                                      </p:cBhvr>
                                      <p:tavLst>
                                        <p:tav tm="0">
                                          <p:val>
                                            <p:strVal val="#ppt_x-.2"/>
                                          </p:val>
                                        </p:tav>
                                        <p:tav tm="100000">
                                          <p:val>
                                            <p:strVal val="#ppt_x"/>
                                          </p:val>
                                        </p:tav>
                                      </p:tavLst>
                                    </p:anim>
                                    <p:anim calcmode="lin" valueType="num">
                                      <p:cBhvr>
                                        <p:cTn id="159" dur="1000" fill="hold"/>
                                        <p:tgtEl>
                                          <p:spTgt spid="39"/>
                                        </p:tgtEl>
                                        <p:attrNameLst>
                                          <p:attrName>ppt_y</p:attrName>
                                        </p:attrNameLst>
                                      </p:cBhvr>
                                      <p:tavLst>
                                        <p:tav tm="0">
                                          <p:val>
                                            <p:strVal val="#ppt_y"/>
                                          </p:val>
                                        </p:tav>
                                        <p:tav tm="100000">
                                          <p:val>
                                            <p:strVal val="#ppt_y"/>
                                          </p:val>
                                        </p:tav>
                                      </p:tavLst>
                                    </p:anim>
                                    <p:animEffect transition="in" filter="wipe(right)" prLst="gradientSize: 0.1">
                                      <p:cBhvr>
                                        <p:cTn id="160" dur="1000"/>
                                        <p:tgtEl>
                                          <p:spTgt spid="39"/>
                                        </p:tgtEl>
                                      </p:cBhvr>
                                    </p:animEffect>
                                  </p:childTnLst>
                                </p:cTn>
                              </p:par>
                              <p:par>
                                <p:cTn id="161" presetID="29" presetClass="entr" presetSubtype="0" fill="hold" grpId="0" nodeType="withEffect">
                                  <p:stCondLst>
                                    <p:cond delay="0"/>
                                  </p:stCondLst>
                                  <p:childTnLst>
                                    <p:set>
                                      <p:cBhvr>
                                        <p:cTn id="162" dur="1" fill="hold">
                                          <p:stCondLst>
                                            <p:cond delay="0"/>
                                          </p:stCondLst>
                                        </p:cTn>
                                        <p:tgtEl>
                                          <p:spTgt spid="40"/>
                                        </p:tgtEl>
                                        <p:attrNameLst>
                                          <p:attrName>style.visibility</p:attrName>
                                        </p:attrNameLst>
                                      </p:cBhvr>
                                      <p:to>
                                        <p:strVal val="visible"/>
                                      </p:to>
                                    </p:set>
                                    <p:anim calcmode="lin" valueType="num">
                                      <p:cBhvr>
                                        <p:cTn id="163" dur="1000" fill="hold"/>
                                        <p:tgtEl>
                                          <p:spTgt spid="40"/>
                                        </p:tgtEl>
                                        <p:attrNameLst>
                                          <p:attrName>ppt_x</p:attrName>
                                        </p:attrNameLst>
                                      </p:cBhvr>
                                      <p:tavLst>
                                        <p:tav tm="0">
                                          <p:val>
                                            <p:strVal val="#ppt_x-.2"/>
                                          </p:val>
                                        </p:tav>
                                        <p:tav tm="100000">
                                          <p:val>
                                            <p:strVal val="#ppt_x"/>
                                          </p:val>
                                        </p:tav>
                                      </p:tavLst>
                                    </p:anim>
                                    <p:anim calcmode="lin" valueType="num">
                                      <p:cBhvr>
                                        <p:cTn id="164" dur="1000" fill="hold"/>
                                        <p:tgtEl>
                                          <p:spTgt spid="40"/>
                                        </p:tgtEl>
                                        <p:attrNameLst>
                                          <p:attrName>ppt_y</p:attrName>
                                        </p:attrNameLst>
                                      </p:cBhvr>
                                      <p:tavLst>
                                        <p:tav tm="0">
                                          <p:val>
                                            <p:strVal val="#ppt_y"/>
                                          </p:val>
                                        </p:tav>
                                        <p:tav tm="100000">
                                          <p:val>
                                            <p:strVal val="#ppt_y"/>
                                          </p:val>
                                        </p:tav>
                                      </p:tavLst>
                                    </p:anim>
                                    <p:animEffect transition="in" filter="wipe(right)" prLst="gradientSize: 0.1">
                                      <p:cBhvr>
                                        <p:cTn id="165" dur="1000"/>
                                        <p:tgtEl>
                                          <p:spTgt spid="40"/>
                                        </p:tgtEl>
                                      </p:cBhvr>
                                    </p:animEffect>
                                  </p:childTnLst>
                                </p:cTn>
                              </p:par>
                              <p:par>
                                <p:cTn id="166" presetID="29" presetClass="entr" presetSubtype="0" fill="hold" grpId="0" nodeType="withEffect">
                                  <p:stCondLst>
                                    <p:cond delay="0"/>
                                  </p:stCondLst>
                                  <p:childTnLst>
                                    <p:set>
                                      <p:cBhvr>
                                        <p:cTn id="167" dur="1" fill="hold">
                                          <p:stCondLst>
                                            <p:cond delay="0"/>
                                          </p:stCondLst>
                                        </p:cTn>
                                        <p:tgtEl>
                                          <p:spTgt spid="43"/>
                                        </p:tgtEl>
                                        <p:attrNameLst>
                                          <p:attrName>style.visibility</p:attrName>
                                        </p:attrNameLst>
                                      </p:cBhvr>
                                      <p:to>
                                        <p:strVal val="visible"/>
                                      </p:to>
                                    </p:set>
                                    <p:anim calcmode="lin" valueType="num">
                                      <p:cBhvr>
                                        <p:cTn id="168" dur="1000" fill="hold"/>
                                        <p:tgtEl>
                                          <p:spTgt spid="43"/>
                                        </p:tgtEl>
                                        <p:attrNameLst>
                                          <p:attrName>ppt_x</p:attrName>
                                        </p:attrNameLst>
                                      </p:cBhvr>
                                      <p:tavLst>
                                        <p:tav tm="0">
                                          <p:val>
                                            <p:strVal val="#ppt_x-.2"/>
                                          </p:val>
                                        </p:tav>
                                        <p:tav tm="100000">
                                          <p:val>
                                            <p:strVal val="#ppt_x"/>
                                          </p:val>
                                        </p:tav>
                                      </p:tavLst>
                                    </p:anim>
                                    <p:anim calcmode="lin" valueType="num">
                                      <p:cBhvr>
                                        <p:cTn id="169" dur="1000" fill="hold"/>
                                        <p:tgtEl>
                                          <p:spTgt spid="43"/>
                                        </p:tgtEl>
                                        <p:attrNameLst>
                                          <p:attrName>ppt_y</p:attrName>
                                        </p:attrNameLst>
                                      </p:cBhvr>
                                      <p:tavLst>
                                        <p:tav tm="0">
                                          <p:val>
                                            <p:strVal val="#ppt_y"/>
                                          </p:val>
                                        </p:tav>
                                        <p:tav tm="100000">
                                          <p:val>
                                            <p:strVal val="#ppt_y"/>
                                          </p:val>
                                        </p:tav>
                                      </p:tavLst>
                                    </p:anim>
                                    <p:animEffect transition="in" filter="wipe(right)" prLst="gradientSize: 0.1">
                                      <p:cBhvr>
                                        <p:cTn id="170" dur="1000"/>
                                        <p:tgtEl>
                                          <p:spTgt spid="43"/>
                                        </p:tgtEl>
                                      </p:cBhvr>
                                    </p:animEffect>
                                  </p:childTnLst>
                                </p:cTn>
                              </p:par>
                            </p:childTnLst>
                          </p:cTn>
                        </p:par>
                      </p:childTnLst>
                    </p:cTn>
                  </p:par>
                  <p:par>
                    <p:cTn id="171" fill="hold">
                      <p:stCondLst>
                        <p:cond delay="indefinite"/>
                      </p:stCondLst>
                      <p:childTnLst>
                        <p:par>
                          <p:cTn id="172" fill="hold">
                            <p:stCondLst>
                              <p:cond delay="0"/>
                            </p:stCondLst>
                            <p:childTnLst>
                              <p:par>
                                <p:cTn id="173" presetID="19" presetClass="entr" presetSubtype="10" fill="hold" grpId="0" nodeType="clickEffect">
                                  <p:stCondLst>
                                    <p:cond delay="0"/>
                                  </p:stCondLst>
                                  <p:childTnLst>
                                    <p:set>
                                      <p:cBhvr>
                                        <p:cTn id="174" dur="1" fill="hold">
                                          <p:stCondLst>
                                            <p:cond delay="0"/>
                                          </p:stCondLst>
                                        </p:cTn>
                                        <p:tgtEl>
                                          <p:spTgt spid="50"/>
                                        </p:tgtEl>
                                        <p:attrNameLst>
                                          <p:attrName>style.visibility</p:attrName>
                                        </p:attrNameLst>
                                      </p:cBhvr>
                                      <p:to>
                                        <p:strVal val="visible"/>
                                      </p:to>
                                    </p:set>
                                    <p:anim calcmode="lin" valueType="num">
                                      <p:cBhvr>
                                        <p:cTn id="175" dur="2000" fill="hold"/>
                                        <p:tgtEl>
                                          <p:spTgt spid="50"/>
                                        </p:tgtEl>
                                        <p:attrNameLst>
                                          <p:attrName>ppt_w</p:attrName>
                                        </p:attrNameLst>
                                      </p:cBhvr>
                                      <p:tavLst>
                                        <p:tav tm="0" fmla="#ppt_w*sin(2.5*pi*$)">
                                          <p:val>
                                            <p:fltVal val="0"/>
                                          </p:val>
                                        </p:tav>
                                        <p:tav tm="100000">
                                          <p:val>
                                            <p:fltVal val="1"/>
                                          </p:val>
                                        </p:tav>
                                      </p:tavLst>
                                    </p:anim>
                                    <p:anim calcmode="lin" valueType="num">
                                      <p:cBhvr>
                                        <p:cTn id="176" dur="2000" fill="hold"/>
                                        <p:tgtEl>
                                          <p:spTgt spid="50"/>
                                        </p:tgtEl>
                                        <p:attrNameLst>
                                          <p:attrName>ppt_h</p:attrName>
                                        </p:attrNameLst>
                                      </p:cBhvr>
                                      <p:tavLst>
                                        <p:tav tm="0">
                                          <p:val>
                                            <p:strVal val="#ppt_h"/>
                                          </p:val>
                                        </p:tav>
                                        <p:tav tm="100000">
                                          <p:val>
                                            <p:strVal val="#ppt_h"/>
                                          </p:val>
                                        </p:tav>
                                      </p:tavLst>
                                    </p:anim>
                                  </p:childTnLst>
                                </p:cTn>
                              </p:par>
                            </p:childTnLst>
                          </p:cTn>
                        </p:par>
                      </p:childTnLst>
                    </p:cTn>
                  </p:par>
                  <p:par>
                    <p:cTn id="177" fill="hold">
                      <p:stCondLst>
                        <p:cond delay="indefinite"/>
                      </p:stCondLst>
                      <p:childTnLst>
                        <p:par>
                          <p:cTn id="178" fill="hold">
                            <p:stCondLst>
                              <p:cond delay="0"/>
                            </p:stCondLst>
                            <p:childTnLst>
                              <p:par>
                                <p:cTn id="179" presetID="4" presetClass="entr" presetSubtype="16" fill="hold" grpId="0" nodeType="clickEffect">
                                  <p:stCondLst>
                                    <p:cond delay="0"/>
                                  </p:stCondLst>
                                  <p:childTnLst>
                                    <p:set>
                                      <p:cBhvr>
                                        <p:cTn id="180" dur="1" fill="hold">
                                          <p:stCondLst>
                                            <p:cond delay="0"/>
                                          </p:stCondLst>
                                        </p:cTn>
                                        <p:tgtEl>
                                          <p:spTgt spid="51"/>
                                        </p:tgtEl>
                                        <p:attrNameLst>
                                          <p:attrName>style.visibility</p:attrName>
                                        </p:attrNameLst>
                                      </p:cBhvr>
                                      <p:to>
                                        <p:strVal val="visible"/>
                                      </p:to>
                                    </p:set>
                                    <p:animEffect transition="in" filter="box(in)">
                                      <p:cBhvr>
                                        <p:cTn id="181" dur="500"/>
                                        <p:tgtEl>
                                          <p:spTgt spid="51"/>
                                        </p:tgtEl>
                                      </p:cBhvr>
                                    </p:animEffect>
                                  </p:childTnLst>
                                </p:cTn>
                              </p:par>
                            </p:childTnLst>
                          </p:cTn>
                        </p:par>
                      </p:childTnLst>
                    </p:cTn>
                  </p:par>
                  <p:par>
                    <p:cTn id="182" fill="hold">
                      <p:stCondLst>
                        <p:cond delay="indefinite"/>
                      </p:stCondLst>
                      <p:childTnLst>
                        <p:par>
                          <p:cTn id="183" fill="hold">
                            <p:stCondLst>
                              <p:cond delay="0"/>
                            </p:stCondLst>
                            <p:childTnLst>
                              <p:par>
                                <p:cTn id="184" presetID="23" presetClass="entr" presetSubtype="16" fill="hold" grpId="0" nodeType="clickEffect">
                                  <p:stCondLst>
                                    <p:cond delay="0"/>
                                  </p:stCondLst>
                                  <p:childTnLst>
                                    <p:set>
                                      <p:cBhvr>
                                        <p:cTn id="185" dur="1" fill="hold">
                                          <p:stCondLst>
                                            <p:cond delay="0"/>
                                          </p:stCondLst>
                                        </p:cTn>
                                        <p:tgtEl>
                                          <p:spTgt spid="44"/>
                                        </p:tgtEl>
                                        <p:attrNameLst>
                                          <p:attrName>style.visibility</p:attrName>
                                        </p:attrNameLst>
                                      </p:cBhvr>
                                      <p:to>
                                        <p:strVal val="visible"/>
                                      </p:to>
                                    </p:set>
                                    <p:anim calcmode="lin" valueType="num">
                                      <p:cBhvr>
                                        <p:cTn id="186" dur="500" fill="hold"/>
                                        <p:tgtEl>
                                          <p:spTgt spid="44"/>
                                        </p:tgtEl>
                                        <p:attrNameLst>
                                          <p:attrName>ppt_w</p:attrName>
                                        </p:attrNameLst>
                                      </p:cBhvr>
                                      <p:tavLst>
                                        <p:tav tm="0">
                                          <p:val>
                                            <p:fltVal val="0"/>
                                          </p:val>
                                        </p:tav>
                                        <p:tav tm="100000">
                                          <p:val>
                                            <p:strVal val="#ppt_w"/>
                                          </p:val>
                                        </p:tav>
                                      </p:tavLst>
                                    </p:anim>
                                    <p:anim calcmode="lin" valueType="num">
                                      <p:cBhvr>
                                        <p:cTn id="187" dur="500" fill="hold"/>
                                        <p:tgtEl>
                                          <p:spTgt spid="44"/>
                                        </p:tgtEl>
                                        <p:attrNameLst>
                                          <p:attrName>ppt_h</p:attrName>
                                        </p:attrNameLst>
                                      </p:cBhvr>
                                      <p:tavLst>
                                        <p:tav tm="0">
                                          <p:val>
                                            <p:fltVal val="0"/>
                                          </p:val>
                                        </p:tav>
                                        <p:tav tm="100000">
                                          <p:val>
                                            <p:strVal val="#ppt_h"/>
                                          </p:val>
                                        </p:tav>
                                      </p:tavLst>
                                    </p:anim>
                                  </p:childTnLst>
                                </p:cTn>
                              </p:par>
                            </p:childTnLst>
                          </p:cTn>
                        </p:par>
                      </p:childTnLst>
                    </p:cTn>
                  </p:par>
                  <p:par>
                    <p:cTn id="188" fill="hold">
                      <p:stCondLst>
                        <p:cond delay="indefinite"/>
                      </p:stCondLst>
                      <p:childTnLst>
                        <p:par>
                          <p:cTn id="189" fill="hold">
                            <p:stCondLst>
                              <p:cond delay="0"/>
                            </p:stCondLst>
                            <p:childTnLst>
                              <p:par>
                                <p:cTn id="190" presetID="6" presetClass="entr" presetSubtype="16" fill="hold" grpId="0" nodeType="clickEffect">
                                  <p:stCondLst>
                                    <p:cond delay="0"/>
                                  </p:stCondLst>
                                  <p:childTnLst>
                                    <p:set>
                                      <p:cBhvr>
                                        <p:cTn id="191" dur="1" fill="hold">
                                          <p:stCondLst>
                                            <p:cond delay="0"/>
                                          </p:stCondLst>
                                        </p:cTn>
                                        <p:tgtEl>
                                          <p:spTgt spid="48"/>
                                        </p:tgtEl>
                                        <p:attrNameLst>
                                          <p:attrName>style.visibility</p:attrName>
                                        </p:attrNameLst>
                                      </p:cBhvr>
                                      <p:to>
                                        <p:strVal val="visible"/>
                                      </p:to>
                                    </p:set>
                                    <p:animEffect transition="in" filter="circle(in)">
                                      <p:cBhvr>
                                        <p:cTn id="192" dur="2000"/>
                                        <p:tgtEl>
                                          <p:spTgt spid="48"/>
                                        </p:tgtEl>
                                      </p:cBhvr>
                                    </p:animEffect>
                                  </p:childTnLst>
                                </p:cTn>
                              </p:par>
                              <p:par>
                                <p:cTn id="193" presetID="6" presetClass="entr" presetSubtype="16" fill="hold" grpId="0" nodeType="withEffect">
                                  <p:stCondLst>
                                    <p:cond delay="0"/>
                                  </p:stCondLst>
                                  <p:childTnLst>
                                    <p:set>
                                      <p:cBhvr>
                                        <p:cTn id="194" dur="1" fill="hold">
                                          <p:stCondLst>
                                            <p:cond delay="0"/>
                                          </p:stCondLst>
                                        </p:cTn>
                                        <p:tgtEl>
                                          <p:spTgt spid="45"/>
                                        </p:tgtEl>
                                        <p:attrNameLst>
                                          <p:attrName>style.visibility</p:attrName>
                                        </p:attrNameLst>
                                      </p:cBhvr>
                                      <p:to>
                                        <p:strVal val="visible"/>
                                      </p:to>
                                    </p:set>
                                    <p:animEffect transition="in" filter="circle(in)">
                                      <p:cBhvr>
                                        <p:cTn id="195" dur="2000"/>
                                        <p:tgtEl>
                                          <p:spTgt spid="45"/>
                                        </p:tgtEl>
                                      </p:cBhvr>
                                    </p:animEffect>
                                  </p:childTnLst>
                                </p:cTn>
                              </p:par>
                              <p:par>
                                <p:cTn id="196" presetID="6" presetClass="entr" presetSubtype="16" fill="hold" grpId="0" nodeType="withEffect">
                                  <p:stCondLst>
                                    <p:cond delay="0"/>
                                  </p:stCondLst>
                                  <p:childTnLst>
                                    <p:set>
                                      <p:cBhvr>
                                        <p:cTn id="197" dur="1" fill="hold">
                                          <p:stCondLst>
                                            <p:cond delay="0"/>
                                          </p:stCondLst>
                                        </p:cTn>
                                        <p:tgtEl>
                                          <p:spTgt spid="46"/>
                                        </p:tgtEl>
                                        <p:attrNameLst>
                                          <p:attrName>style.visibility</p:attrName>
                                        </p:attrNameLst>
                                      </p:cBhvr>
                                      <p:to>
                                        <p:strVal val="visible"/>
                                      </p:to>
                                    </p:set>
                                    <p:animEffect transition="in" filter="circle(in)">
                                      <p:cBhvr>
                                        <p:cTn id="198" dur="2000"/>
                                        <p:tgtEl>
                                          <p:spTgt spid="46"/>
                                        </p:tgtEl>
                                      </p:cBhvr>
                                    </p:animEffect>
                                  </p:childTnLst>
                                </p:cTn>
                              </p:par>
                              <p:par>
                                <p:cTn id="199" presetID="6" presetClass="entr" presetSubtype="16" fill="hold" grpId="0" nodeType="withEffect">
                                  <p:stCondLst>
                                    <p:cond delay="0"/>
                                  </p:stCondLst>
                                  <p:childTnLst>
                                    <p:set>
                                      <p:cBhvr>
                                        <p:cTn id="200" dur="1" fill="hold">
                                          <p:stCondLst>
                                            <p:cond delay="0"/>
                                          </p:stCondLst>
                                        </p:cTn>
                                        <p:tgtEl>
                                          <p:spTgt spid="47"/>
                                        </p:tgtEl>
                                        <p:attrNameLst>
                                          <p:attrName>style.visibility</p:attrName>
                                        </p:attrNameLst>
                                      </p:cBhvr>
                                      <p:to>
                                        <p:strVal val="visible"/>
                                      </p:to>
                                    </p:set>
                                    <p:animEffect transition="in" filter="circle(in)">
                                      <p:cBhvr>
                                        <p:cTn id="201" dur="2000"/>
                                        <p:tgtEl>
                                          <p:spTgt spid="47"/>
                                        </p:tgtEl>
                                      </p:cBhvr>
                                    </p:animEffect>
                                  </p:childTnLst>
                                </p:cTn>
                              </p:par>
                              <p:par>
                                <p:cTn id="202" presetID="6" presetClass="entr" presetSubtype="16" fill="hold" grpId="0" nodeType="withEffect">
                                  <p:stCondLst>
                                    <p:cond delay="0"/>
                                  </p:stCondLst>
                                  <p:childTnLst>
                                    <p:set>
                                      <p:cBhvr>
                                        <p:cTn id="203" dur="1" fill="hold">
                                          <p:stCondLst>
                                            <p:cond delay="0"/>
                                          </p:stCondLst>
                                        </p:cTn>
                                        <p:tgtEl>
                                          <p:spTgt spid="49"/>
                                        </p:tgtEl>
                                        <p:attrNameLst>
                                          <p:attrName>style.visibility</p:attrName>
                                        </p:attrNameLst>
                                      </p:cBhvr>
                                      <p:to>
                                        <p:strVal val="visible"/>
                                      </p:to>
                                    </p:set>
                                    <p:animEffect transition="in" filter="circle(in)">
                                      <p:cBhvr>
                                        <p:cTn id="204" dur="2000"/>
                                        <p:tgtEl>
                                          <p:spTgt spid="49"/>
                                        </p:tgtEl>
                                      </p:cBhvr>
                                    </p:animEffect>
                                  </p:childTnLst>
                                </p:cTn>
                              </p:par>
                              <p:par>
                                <p:cTn id="205" presetID="6" presetClass="entr" presetSubtype="16" fill="hold" grpId="0" nodeType="withEffect">
                                  <p:stCondLst>
                                    <p:cond delay="0"/>
                                  </p:stCondLst>
                                  <p:childTnLst>
                                    <p:set>
                                      <p:cBhvr>
                                        <p:cTn id="206" dur="1" fill="hold">
                                          <p:stCondLst>
                                            <p:cond delay="0"/>
                                          </p:stCondLst>
                                        </p:cTn>
                                        <p:tgtEl>
                                          <p:spTgt spid="52"/>
                                        </p:tgtEl>
                                        <p:attrNameLst>
                                          <p:attrName>style.visibility</p:attrName>
                                        </p:attrNameLst>
                                      </p:cBhvr>
                                      <p:to>
                                        <p:strVal val="visible"/>
                                      </p:to>
                                    </p:set>
                                    <p:animEffect transition="in" filter="circle(in)">
                                      <p:cBhvr>
                                        <p:cTn id="207" dur="2000"/>
                                        <p:tgtEl>
                                          <p:spTgt spid="52"/>
                                        </p:tgtEl>
                                      </p:cBhvr>
                                    </p:animEffect>
                                  </p:childTnLst>
                                </p:cTn>
                              </p:par>
                            </p:childTnLst>
                          </p:cTn>
                        </p:par>
                      </p:childTnLst>
                    </p:cTn>
                  </p:par>
                  <p:par>
                    <p:cTn id="208" fill="hold">
                      <p:stCondLst>
                        <p:cond delay="indefinite"/>
                      </p:stCondLst>
                      <p:childTnLst>
                        <p:par>
                          <p:cTn id="209" fill="hold">
                            <p:stCondLst>
                              <p:cond delay="0"/>
                            </p:stCondLst>
                            <p:childTnLst>
                              <p:par>
                                <p:cTn id="210" presetID="29" presetClass="entr" presetSubtype="0" fill="hold" grpId="0" nodeType="clickEffect">
                                  <p:stCondLst>
                                    <p:cond delay="0"/>
                                  </p:stCondLst>
                                  <p:childTnLst>
                                    <p:set>
                                      <p:cBhvr>
                                        <p:cTn id="211" dur="1" fill="hold">
                                          <p:stCondLst>
                                            <p:cond delay="0"/>
                                          </p:stCondLst>
                                        </p:cTn>
                                        <p:tgtEl>
                                          <p:spTgt spid="56"/>
                                        </p:tgtEl>
                                        <p:attrNameLst>
                                          <p:attrName>style.visibility</p:attrName>
                                        </p:attrNameLst>
                                      </p:cBhvr>
                                      <p:to>
                                        <p:strVal val="visible"/>
                                      </p:to>
                                    </p:set>
                                    <p:anim calcmode="lin" valueType="num">
                                      <p:cBhvr>
                                        <p:cTn id="212" dur="1000" fill="hold"/>
                                        <p:tgtEl>
                                          <p:spTgt spid="56"/>
                                        </p:tgtEl>
                                        <p:attrNameLst>
                                          <p:attrName>ppt_x</p:attrName>
                                        </p:attrNameLst>
                                      </p:cBhvr>
                                      <p:tavLst>
                                        <p:tav tm="0">
                                          <p:val>
                                            <p:strVal val="#ppt_x-.2"/>
                                          </p:val>
                                        </p:tav>
                                        <p:tav tm="100000">
                                          <p:val>
                                            <p:strVal val="#ppt_x"/>
                                          </p:val>
                                        </p:tav>
                                      </p:tavLst>
                                    </p:anim>
                                    <p:anim calcmode="lin" valueType="num">
                                      <p:cBhvr>
                                        <p:cTn id="213" dur="1000" fill="hold"/>
                                        <p:tgtEl>
                                          <p:spTgt spid="56"/>
                                        </p:tgtEl>
                                        <p:attrNameLst>
                                          <p:attrName>ppt_y</p:attrName>
                                        </p:attrNameLst>
                                      </p:cBhvr>
                                      <p:tavLst>
                                        <p:tav tm="0">
                                          <p:val>
                                            <p:strVal val="#ppt_y"/>
                                          </p:val>
                                        </p:tav>
                                        <p:tav tm="100000">
                                          <p:val>
                                            <p:strVal val="#ppt_y"/>
                                          </p:val>
                                        </p:tav>
                                      </p:tavLst>
                                    </p:anim>
                                    <p:animEffect transition="in" filter="wipe(right)" prLst="gradientSize: 0.1">
                                      <p:cBhvr>
                                        <p:cTn id="214" dur="1000"/>
                                        <p:tgtEl>
                                          <p:spTgt spid="56"/>
                                        </p:tgtEl>
                                      </p:cBhvr>
                                    </p:animEffect>
                                  </p:childTnLst>
                                </p:cTn>
                              </p:par>
                              <p:par>
                                <p:cTn id="215" presetID="29" presetClass="entr" presetSubtype="0" fill="hold" grpId="0" nodeType="withEffect">
                                  <p:stCondLst>
                                    <p:cond delay="0"/>
                                  </p:stCondLst>
                                  <p:childTnLst>
                                    <p:set>
                                      <p:cBhvr>
                                        <p:cTn id="216" dur="1" fill="hold">
                                          <p:stCondLst>
                                            <p:cond delay="0"/>
                                          </p:stCondLst>
                                        </p:cTn>
                                        <p:tgtEl>
                                          <p:spTgt spid="53"/>
                                        </p:tgtEl>
                                        <p:attrNameLst>
                                          <p:attrName>style.visibility</p:attrName>
                                        </p:attrNameLst>
                                      </p:cBhvr>
                                      <p:to>
                                        <p:strVal val="visible"/>
                                      </p:to>
                                    </p:set>
                                    <p:anim calcmode="lin" valueType="num">
                                      <p:cBhvr>
                                        <p:cTn id="217" dur="1000" fill="hold"/>
                                        <p:tgtEl>
                                          <p:spTgt spid="53"/>
                                        </p:tgtEl>
                                        <p:attrNameLst>
                                          <p:attrName>ppt_x</p:attrName>
                                        </p:attrNameLst>
                                      </p:cBhvr>
                                      <p:tavLst>
                                        <p:tav tm="0">
                                          <p:val>
                                            <p:strVal val="#ppt_x-.2"/>
                                          </p:val>
                                        </p:tav>
                                        <p:tav tm="100000">
                                          <p:val>
                                            <p:strVal val="#ppt_x"/>
                                          </p:val>
                                        </p:tav>
                                      </p:tavLst>
                                    </p:anim>
                                    <p:anim calcmode="lin" valueType="num">
                                      <p:cBhvr>
                                        <p:cTn id="218" dur="1000" fill="hold"/>
                                        <p:tgtEl>
                                          <p:spTgt spid="53"/>
                                        </p:tgtEl>
                                        <p:attrNameLst>
                                          <p:attrName>ppt_y</p:attrName>
                                        </p:attrNameLst>
                                      </p:cBhvr>
                                      <p:tavLst>
                                        <p:tav tm="0">
                                          <p:val>
                                            <p:strVal val="#ppt_y"/>
                                          </p:val>
                                        </p:tav>
                                        <p:tav tm="100000">
                                          <p:val>
                                            <p:strVal val="#ppt_y"/>
                                          </p:val>
                                        </p:tav>
                                      </p:tavLst>
                                    </p:anim>
                                    <p:animEffect transition="in" filter="wipe(right)" prLst="gradientSize: 0.1">
                                      <p:cBhvr>
                                        <p:cTn id="219" dur="1000"/>
                                        <p:tgtEl>
                                          <p:spTgt spid="53"/>
                                        </p:tgtEl>
                                      </p:cBhvr>
                                    </p:animEffect>
                                  </p:childTnLst>
                                </p:cTn>
                              </p:par>
                              <p:par>
                                <p:cTn id="220" presetID="29" presetClass="entr" presetSubtype="0" fill="hold" grpId="0" nodeType="withEffect">
                                  <p:stCondLst>
                                    <p:cond delay="0"/>
                                  </p:stCondLst>
                                  <p:childTnLst>
                                    <p:set>
                                      <p:cBhvr>
                                        <p:cTn id="221" dur="1" fill="hold">
                                          <p:stCondLst>
                                            <p:cond delay="0"/>
                                          </p:stCondLst>
                                        </p:cTn>
                                        <p:tgtEl>
                                          <p:spTgt spid="54"/>
                                        </p:tgtEl>
                                        <p:attrNameLst>
                                          <p:attrName>style.visibility</p:attrName>
                                        </p:attrNameLst>
                                      </p:cBhvr>
                                      <p:to>
                                        <p:strVal val="visible"/>
                                      </p:to>
                                    </p:set>
                                    <p:anim calcmode="lin" valueType="num">
                                      <p:cBhvr>
                                        <p:cTn id="222" dur="1000" fill="hold"/>
                                        <p:tgtEl>
                                          <p:spTgt spid="54"/>
                                        </p:tgtEl>
                                        <p:attrNameLst>
                                          <p:attrName>ppt_x</p:attrName>
                                        </p:attrNameLst>
                                      </p:cBhvr>
                                      <p:tavLst>
                                        <p:tav tm="0">
                                          <p:val>
                                            <p:strVal val="#ppt_x-.2"/>
                                          </p:val>
                                        </p:tav>
                                        <p:tav tm="100000">
                                          <p:val>
                                            <p:strVal val="#ppt_x"/>
                                          </p:val>
                                        </p:tav>
                                      </p:tavLst>
                                    </p:anim>
                                    <p:anim calcmode="lin" valueType="num">
                                      <p:cBhvr>
                                        <p:cTn id="223" dur="1000" fill="hold"/>
                                        <p:tgtEl>
                                          <p:spTgt spid="54"/>
                                        </p:tgtEl>
                                        <p:attrNameLst>
                                          <p:attrName>ppt_y</p:attrName>
                                        </p:attrNameLst>
                                      </p:cBhvr>
                                      <p:tavLst>
                                        <p:tav tm="0">
                                          <p:val>
                                            <p:strVal val="#ppt_y"/>
                                          </p:val>
                                        </p:tav>
                                        <p:tav tm="100000">
                                          <p:val>
                                            <p:strVal val="#ppt_y"/>
                                          </p:val>
                                        </p:tav>
                                      </p:tavLst>
                                    </p:anim>
                                    <p:animEffect transition="in" filter="wipe(right)" prLst="gradientSize: 0.1">
                                      <p:cBhvr>
                                        <p:cTn id="224" dur="1000"/>
                                        <p:tgtEl>
                                          <p:spTgt spid="54"/>
                                        </p:tgtEl>
                                      </p:cBhvr>
                                    </p:animEffect>
                                  </p:childTnLst>
                                </p:cTn>
                              </p:par>
                              <p:par>
                                <p:cTn id="225" presetID="29" presetClass="entr" presetSubtype="0" fill="hold" grpId="0" nodeType="withEffect">
                                  <p:stCondLst>
                                    <p:cond delay="0"/>
                                  </p:stCondLst>
                                  <p:childTnLst>
                                    <p:set>
                                      <p:cBhvr>
                                        <p:cTn id="226" dur="1" fill="hold">
                                          <p:stCondLst>
                                            <p:cond delay="0"/>
                                          </p:stCondLst>
                                        </p:cTn>
                                        <p:tgtEl>
                                          <p:spTgt spid="55"/>
                                        </p:tgtEl>
                                        <p:attrNameLst>
                                          <p:attrName>style.visibility</p:attrName>
                                        </p:attrNameLst>
                                      </p:cBhvr>
                                      <p:to>
                                        <p:strVal val="visible"/>
                                      </p:to>
                                    </p:set>
                                    <p:anim calcmode="lin" valueType="num">
                                      <p:cBhvr>
                                        <p:cTn id="227" dur="1000" fill="hold"/>
                                        <p:tgtEl>
                                          <p:spTgt spid="55"/>
                                        </p:tgtEl>
                                        <p:attrNameLst>
                                          <p:attrName>ppt_x</p:attrName>
                                        </p:attrNameLst>
                                      </p:cBhvr>
                                      <p:tavLst>
                                        <p:tav tm="0">
                                          <p:val>
                                            <p:strVal val="#ppt_x-.2"/>
                                          </p:val>
                                        </p:tav>
                                        <p:tav tm="100000">
                                          <p:val>
                                            <p:strVal val="#ppt_x"/>
                                          </p:val>
                                        </p:tav>
                                      </p:tavLst>
                                    </p:anim>
                                    <p:anim calcmode="lin" valueType="num">
                                      <p:cBhvr>
                                        <p:cTn id="228" dur="1000" fill="hold"/>
                                        <p:tgtEl>
                                          <p:spTgt spid="55"/>
                                        </p:tgtEl>
                                        <p:attrNameLst>
                                          <p:attrName>ppt_y</p:attrName>
                                        </p:attrNameLst>
                                      </p:cBhvr>
                                      <p:tavLst>
                                        <p:tav tm="0">
                                          <p:val>
                                            <p:strVal val="#ppt_y"/>
                                          </p:val>
                                        </p:tav>
                                        <p:tav tm="100000">
                                          <p:val>
                                            <p:strVal val="#ppt_y"/>
                                          </p:val>
                                        </p:tav>
                                      </p:tavLst>
                                    </p:anim>
                                    <p:animEffect transition="in" filter="wipe(right)" prLst="gradientSize: 0.1">
                                      <p:cBhvr>
                                        <p:cTn id="229" dur="1000"/>
                                        <p:tgtEl>
                                          <p:spTgt spid="55"/>
                                        </p:tgtEl>
                                      </p:cBhvr>
                                    </p:animEffect>
                                  </p:childTnLst>
                                </p:cTn>
                              </p:par>
                              <p:par>
                                <p:cTn id="230" presetID="29" presetClass="entr" presetSubtype="0" fill="hold" grpId="0" nodeType="withEffect">
                                  <p:stCondLst>
                                    <p:cond delay="0"/>
                                  </p:stCondLst>
                                  <p:childTnLst>
                                    <p:set>
                                      <p:cBhvr>
                                        <p:cTn id="231" dur="1" fill="hold">
                                          <p:stCondLst>
                                            <p:cond delay="0"/>
                                          </p:stCondLst>
                                        </p:cTn>
                                        <p:tgtEl>
                                          <p:spTgt spid="57"/>
                                        </p:tgtEl>
                                        <p:attrNameLst>
                                          <p:attrName>style.visibility</p:attrName>
                                        </p:attrNameLst>
                                      </p:cBhvr>
                                      <p:to>
                                        <p:strVal val="visible"/>
                                      </p:to>
                                    </p:set>
                                    <p:anim calcmode="lin" valueType="num">
                                      <p:cBhvr>
                                        <p:cTn id="232" dur="1000" fill="hold"/>
                                        <p:tgtEl>
                                          <p:spTgt spid="57"/>
                                        </p:tgtEl>
                                        <p:attrNameLst>
                                          <p:attrName>ppt_x</p:attrName>
                                        </p:attrNameLst>
                                      </p:cBhvr>
                                      <p:tavLst>
                                        <p:tav tm="0">
                                          <p:val>
                                            <p:strVal val="#ppt_x-.2"/>
                                          </p:val>
                                        </p:tav>
                                        <p:tav tm="100000">
                                          <p:val>
                                            <p:strVal val="#ppt_x"/>
                                          </p:val>
                                        </p:tav>
                                      </p:tavLst>
                                    </p:anim>
                                    <p:anim calcmode="lin" valueType="num">
                                      <p:cBhvr>
                                        <p:cTn id="233" dur="1000" fill="hold"/>
                                        <p:tgtEl>
                                          <p:spTgt spid="57"/>
                                        </p:tgtEl>
                                        <p:attrNameLst>
                                          <p:attrName>ppt_y</p:attrName>
                                        </p:attrNameLst>
                                      </p:cBhvr>
                                      <p:tavLst>
                                        <p:tav tm="0">
                                          <p:val>
                                            <p:strVal val="#ppt_y"/>
                                          </p:val>
                                        </p:tav>
                                        <p:tav tm="100000">
                                          <p:val>
                                            <p:strVal val="#ppt_y"/>
                                          </p:val>
                                        </p:tav>
                                      </p:tavLst>
                                    </p:anim>
                                    <p:animEffect transition="in" filter="wipe(right)" prLst="gradientSize: 0.1">
                                      <p:cBhvr>
                                        <p:cTn id="234" dur="1000"/>
                                        <p:tgtEl>
                                          <p:spTgt spid="57"/>
                                        </p:tgtEl>
                                      </p:cBhvr>
                                    </p:animEffect>
                                  </p:childTnLst>
                                </p:cTn>
                              </p:par>
                              <p:par>
                                <p:cTn id="235" presetID="29" presetClass="entr" presetSubtype="0" fill="hold" grpId="0" nodeType="withEffect">
                                  <p:stCondLst>
                                    <p:cond delay="0"/>
                                  </p:stCondLst>
                                  <p:childTnLst>
                                    <p:set>
                                      <p:cBhvr>
                                        <p:cTn id="236" dur="1" fill="hold">
                                          <p:stCondLst>
                                            <p:cond delay="0"/>
                                          </p:stCondLst>
                                        </p:cTn>
                                        <p:tgtEl>
                                          <p:spTgt spid="58"/>
                                        </p:tgtEl>
                                        <p:attrNameLst>
                                          <p:attrName>style.visibility</p:attrName>
                                        </p:attrNameLst>
                                      </p:cBhvr>
                                      <p:to>
                                        <p:strVal val="visible"/>
                                      </p:to>
                                    </p:set>
                                    <p:anim calcmode="lin" valueType="num">
                                      <p:cBhvr>
                                        <p:cTn id="237" dur="1000" fill="hold"/>
                                        <p:tgtEl>
                                          <p:spTgt spid="58"/>
                                        </p:tgtEl>
                                        <p:attrNameLst>
                                          <p:attrName>ppt_x</p:attrName>
                                        </p:attrNameLst>
                                      </p:cBhvr>
                                      <p:tavLst>
                                        <p:tav tm="0">
                                          <p:val>
                                            <p:strVal val="#ppt_x-.2"/>
                                          </p:val>
                                        </p:tav>
                                        <p:tav tm="100000">
                                          <p:val>
                                            <p:strVal val="#ppt_x"/>
                                          </p:val>
                                        </p:tav>
                                      </p:tavLst>
                                    </p:anim>
                                    <p:anim calcmode="lin" valueType="num">
                                      <p:cBhvr>
                                        <p:cTn id="238" dur="1000" fill="hold"/>
                                        <p:tgtEl>
                                          <p:spTgt spid="58"/>
                                        </p:tgtEl>
                                        <p:attrNameLst>
                                          <p:attrName>ppt_y</p:attrName>
                                        </p:attrNameLst>
                                      </p:cBhvr>
                                      <p:tavLst>
                                        <p:tav tm="0">
                                          <p:val>
                                            <p:strVal val="#ppt_y"/>
                                          </p:val>
                                        </p:tav>
                                        <p:tav tm="100000">
                                          <p:val>
                                            <p:strVal val="#ppt_y"/>
                                          </p:val>
                                        </p:tav>
                                      </p:tavLst>
                                    </p:anim>
                                    <p:animEffect transition="in" filter="wipe(right)" prLst="gradientSize: 0.1">
                                      <p:cBhvr>
                                        <p:cTn id="239" dur="1000"/>
                                        <p:tgtEl>
                                          <p:spTgt spid="58"/>
                                        </p:tgtEl>
                                      </p:cBhvr>
                                    </p:animEffect>
                                  </p:childTnLst>
                                </p:cTn>
                              </p:par>
                            </p:childTnLst>
                          </p:cTn>
                        </p:par>
                      </p:childTnLst>
                    </p:cTn>
                  </p:par>
                  <p:par>
                    <p:cTn id="240" fill="hold">
                      <p:stCondLst>
                        <p:cond delay="indefinite"/>
                      </p:stCondLst>
                      <p:childTnLst>
                        <p:par>
                          <p:cTn id="241" fill="hold">
                            <p:stCondLst>
                              <p:cond delay="0"/>
                            </p:stCondLst>
                            <p:childTnLst>
                              <p:par>
                                <p:cTn id="242" presetID="19" presetClass="entr" presetSubtype="10" fill="hold" grpId="0" nodeType="clickEffect">
                                  <p:stCondLst>
                                    <p:cond delay="0"/>
                                  </p:stCondLst>
                                  <p:childTnLst>
                                    <p:set>
                                      <p:cBhvr>
                                        <p:cTn id="243" dur="1" fill="hold">
                                          <p:stCondLst>
                                            <p:cond delay="0"/>
                                          </p:stCondLst>
                                        </p:cTn>
                                        <p:tgtEl>
                                          <p:spTgt spid="60"/>
                                        </p:tgtEl>
                                        <p:attrNameLst>
                                          <p:attrName>style.visibility</p:attrName>
                                        </p:attrNameLst>
                                      </p:cBhvr>
                                      <p:to>
                                        <p:strVal val="visible"/>
                                      </p:to>
                                    </p:set>
                                    <p:anim calcmode="lin" valueType="num">
                                      <p:cBhvr>
                                        <p:cTn id="244" dur="2000" fill="hold"/>
                                        <p:tgtEl>
                                          <p:spTgt spid="60"/>
                                        </p:tgtEl>
                                        <p:attrNameLst>
                                          <p:attrName>ppt_w</p:attrName>
                                        </p:attrNameLst>
                                      </p:cBhvr>
                                      <p:tavLst>
                                        <p:tav tm="0" fmla="#ppt_w*sin(2.5*pi*$)">
                                          <p:val>
                                            <p:fltVal val="0"/>
                                          </p:val>
                                        </p:tav>
                                        <p:tav tm="100000">
                                          <p:val>
                                            <p:fltVal val="1"/>
                                          </p:val>
                                        </p:tav>
                                      </p:tavLst>
                                    </p:anim>
                                    <p:anim calcmode="lin" valueType="num">
                                      <p:cBhvr>
                                        <p:cTn id="245" dur="2000" fill="hold"/>
                                        <p:tgtEl>
                                          <p:spTgt spid="60"/>
                                        </p:tgtEl>
                                        <p:attrNameLst>
                                          <p:attrName>ppt_h</p:attrName>
                                        </p:attrNameLst>
                                      </p:cBhvr>
                                      <p:tavLst>
                                        <p:tav tm="0">
                                          <p:val>
                                            <p:strVal val="#ppt_h"/>
                                          </p:val>
                                        </p:tav>
                                        <p:tav tm="100000">
                                          <p:val>
                                            <p:strVal val="#ppt_h"/>
                                          </p:val>
                                        </p:tav>
                                      </p:tavLst>
                                    </p:anim>
                                  </p:childTnLst>
                                </p:cTn>
                              </p:par>
                              <p:par>
                                <p:cTn id="246" presetID="19" presetClass="entr" presetSubtype="10" fill="hold" grpId="0" nodeType="withEffect">
                                  <p:stCondLst>
                                    <p:cond delay="0"/>
                                  </p:stCondLst>
                                  <p:childTnLst>
                                    <p:set>
                                      <p:cBhvr>
                                        <p:cTn id="247" dur="1" fill="hold">
                                          <p:stCondLst>
                                            <p:cond delay="0"/>
                                          </p:stCondLst>
                                        </p:cTn>
                                        <p:tgtEl>
                                          <p:spTgt spid="59"/>
                                        </p:tgtEl>
                                        <p:attrNameLst>
                                          <p:attrName>style.visibility</p:attrName>
                                        </p:attrNameLst>
                                      </p:cBhvr>
                                      <p:to>
                                        <p:strVal val="visible"/>
                                      </p:to>
                                    </p:set>
                                    <p:anim calcmode="lin" valueType="num">
                                      <p:cBhvr>
                                        <p:cTn id="248" dur="2000" fill="hold"/>
                                        <p:tgtEl>
                                          <p:spTgt spid="59"/>
                                        </p:tgtEl>
                                        <p:attrNameLst>
                                          <p:attrName>ppt_w</p:attrName>
                                        </p:attrNameLst>
                                      </p:cBhvr>
                                      <p:tavLst>
                                        <p:tav tm="0" fmla="#ppt_w*sin(2.5*pi*$)">
                                          <p:val>
                                            <p:fltVal val="0"/>
                                          </p:val>
                                        </p:tav>
                                        <p:tav tm="100000">
                                          <p:val>
                                            <p:fltVal val="1"/>
                                          </p:val>
                                        </p:tav>
                                      </p:tavLst>
                                    </p:anim>
                                    <p:anim calcmode="lin" valueType="num">
                                      <p:cBhvr>
                                        <p:cTn id="249" dur="2000" fill="hold"/>
                                        <p:tgtEl>
                                          <p:spTgt spid="59"/>
                                        </p:tgtEl>
                                        <p:attrNameLst>
                                          <p:attrName>ppt_h</p:attrName>
                                        </p:attrNameLst>
                                      </p:cBhvr>
                                      <p:tavLst>
                                        <p:tav tm="0">
                                          <p:val>
                                            <p:strVal val="#ppt_h"/>
                                          </p:val>
                                        </p:tav>
                                        <p:tav tm="100000">
                                          <p:val>
                                            <p:strVal val="#ppt_h"/>
                                          </p:val>
                                        </p:tav>
                                      </p:tavLst>
                                    </p:anim>
                                  </p:childTnLst>
                                </p:cTn>
                              </p:par>
                            </p:childTnLst>
                          </p:cTn>
                        </p:par>
                      </p:childTnLst>
                    </p:cTn>
                  </p:par>
                  <p:par>
                    <p:cTn id="250" fill="hold">
                      <p:stCondLst>
                        <p:cond delay="indefinite"/>
                      </p:stCondLst>
                      <p:childTnLst>
                        <p:par>
                          <p:cTn id="251" fill="hold">
                            <p:stCondLst>
                              <p:cond delay="0"/>
                            </p:stCondLst>
                            <p:childTnLst>
                              <p:par>
                                <p:cTn id="252" presetID="23" presetClass="entr" presetSubtype="16" fill="hold" grpId="0" nodeType="clickEffect">
                                  <p:stCondLst>
                                    <p:cond delay="0"/>
                                  </p:stCondLst>
                                  <p:childTnLst>
                                    <p:set>
                                      <p:cBhvr>
                                        <p:cTn id="253" dur="1" fill="hold">
                                          <p:stCondLst>
                                            <p:cond delay="0"/>
                                          </p:stCondLst>
                                        </p:cTn>
                                        <p:tgtEl>
                                          <p:spTgt spid="62"/>
                                        </p:tgtEl>
                                        <p:attrNameLst>
                                          <p:attrName>style.visibility</p:attrName>
                                        </p:attrNameLst>
                                      </p:cBhvr>
                                      <p:to>
                                        <p:strVal val="visible"/>
                                      </p:to>
                                    </p:set>
                                    <p:anim calcmode="lin" valueType="num">
                                      <p:cBhvr>
                                        <p:cTn id="254" dur="500" fill="hold"/>
                                        <p:tgtEl>
                                          <p:spTgt spid="62"/>
                                        </p:tgtEl>
                                        <p:attrNameLst>
                                          <p:attrName>ppt_w</p:attrName>
                                        </p:attrNameLst>
                                      </p:cBhvr>
                                      <p:tavLst>
                                        <p:tav tm="0">
                                          <p:val>
                                            <p:fltVal val="0"/>
                                          </p:val>
                                        </p:tav>
                                        <p:tav tm="100000">
                                          <p:val>
                                            <p:strVal val="#ppt_w"/>
                                          </p:val>
                                        </p:tav>
                                      </p:tavLst>
                                    </p:anim>
                                    <p:anim calcmode="lin" valueType="num">
                                      <p:cBhvr>
                                        <p:cTn id="255" dur="500" fill="hold"/>
                                        <p:tgtEl>
                                          <p:spTgt spid="62"/>
                                        </p:tgtEl>
                                        <p:attrNameLst>
                                          <p:attrName>ppt_h</p:attrName>
                                        </p:attrNameLst>
                                      </p:cBhvr>
                                      <p:tavLst>
                                        <p:tav tm="0">
                                          <p:val>
                                            <p:fltVal val="0"/>
                                          </p:val>
                                        </p:tav>
                                        <p:tav tm="100000">
                                          <p:val>
                                            <p:strVal val="#ppt_h"/>
                                          </p:val>
                                        </p:tav>
                                      </p:tavLst>
                                    </p:anim>
                                  </p:childTnLst>
                                </p:cTn>
                              </p:par>
                              <p:par>
                                <p:cTn id="256" presetID="23" presetClass="entr" presetSubtype="16" fill="hold" grpId="0" nodeType="withEffect">
                                  <p:stCondLst>
                                    <p:cond delay="0"/>
                                  </p:stCondLst>
                                  <p:childTnLst>
                                    <p:set>
                                      <p:cBhvr>
                                        <p:cTn id="257" dur="1" fill="hold">
                                          <p:stCondLst>
                                            <p:cond delay="0"/>
                                          </p:stCondLst>
                                        </p:cTn>
                                        <p:tgtEl>
                                          <p:spTgt spid="61"/>
                                        </p:tgtEl>
                                        <p:attrNameLst>
                                          <p:attrName>style.visibility</p:attrName>
                                        </p:attrNameLst>
                                      </p:cBhvr>
                                      <p:to>
                                        <p:strVal val="visible"/>
                                      </p:to>
                                    </p:set>
                                    <p:anim calcmode="lin" valueType="num">
                                      <p:cBhvr>
                                        <p:cTn id="258" dur="500" fill="hold"/>
                                        <p:tgtEl>
                                          <p:spTgt spid="61"/>
                                        </p:tgtEl>
                                        <p:attrNameLst>
                                          <p:attrName>ppt_w</p:attrName>
                                        </p:attrNameLst>
                                      </p:cBhvr>
                                      <p:tavLst>
                                        <p:tav tm="0">
                                          <p:val>
                                            <p:fltVal val="0"/>
                                          </p:val>
                                        </p:tav>
                                        <p:tav tm="100000">
                                          <p:val>
                                            <p:strVal val="#ppt_w"/>
                                          </p:val>
                                        </p:tav>
                                      </p:tavLst>
                                    </p:anim>
                                    <p:anim calcmode="lin" valueType="num">
                                      <p:cBhvr>
                                        <p:cTn id="259" dur="500" fill="hold"/>
                                        <p:tgtEl>
                                          <p:spTgt spid="61"/>
                                        </p:tgtEl>
                                        <p:attrNameLst>
                                          <p:attrName>ppt_h</p:attrName>
                                        </p:attrNameLst>
                                      </p:cBhvr>
                                      <p:tavLst>
                                        <p:tav tm="0">
                                          <p:val>
                                            <p:fltVal val="0"/>
                                          </p:val>
                                        </p:tav>
                                        <p:tav tm="100000">
                                          <p:val>
                                            <p:strVal val="#ppt_h"/>
                                          </p:val>
                                        </p:tav>
                                      </p:tavLst>
                                    </p:anim>
                                  </p:childTnLst>
                                </p:cTn>
                              </p:par>
                              <p:par>
                                <p:cTn id="260" presetID="23" presetClass="entr" presetSubtype="16" fill="hold" nodeType="withEffect">
                                  <p:stCondLst>
                                    <p:cond delay="0"/>
                                  </p:stCondLst>
                                  <p:childTnLst>
                                    <p:set>
                                      <p:cBhvr>
                                        <p:cTn id="261" dur="1" fill="hold">
                                          <p:stCondLst>
                                            <p:cond delay="0"/>
                                          </p:stCondLst>
                                        </p:cTn>
                                        <p:tgtEl>
                                          <p:spTgt spid="1026"/>
                                        </p:tgtEl>
                                        <p:attrNameLst>
                                          <p:attrName>style.visibility</p:attrName>
                                        </p:attrNameLst>
                                      </p:cBhvr>
                                      <p:to>
                                        <p:strVal val="visible"/>
                                      </p:to>
                                    </p:set>
                                    <p:anim calcmode="lin" valueType="num">
                                      <p:cBhvr>
                                        <p:cTn id="262" dur="500" fill="hold"/>
                                        <p:tgtEl>
                                          <p:spTgt spid="1026"/>
                                        </p:tgtEl>
                                        <p:attrNameLst>
                                          <p:attrName>ppt_w</p:attrName>
                                        </p:attrNameLst>
                                      </p:cBhvr>
                                      <p:tavLst>
                                        <p:tav tm="0">
                                          <p:val>
                                            <p:fltVal val="0"/>
                                          </p:val>
                                        </p:tav>
                                        <p:tav tm="100000">
                                          <p:val>
                                            <p:strVal val="#ppt_w"/>
                                          </p:val>
                                        </p:tav>
                                      </p:tavLst>
                                    </p:anim>
                                    <p:anim calcmode="lin" valueType="num">
                                      <p:cBhvr>
                                        <p:cTn id="263" dur="500" fill="hold"/>
                                        <p:tgtEl>
                                          <p:spTgt spid="102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6" grpId="0" animBg="1"/>
      <p:bldP spid="37" grpId="0" animBg="1"/>
      <p:bldP spid="38" grpId="0" animBg="1"/>
      <p:bldP spid="39" grpId="0" animBg="1"/>
      <p:bldP spid="40" grpId="0" animBg="1"/>
      <p:bldP spid="42" grpId="0" animBg="1"/>
      <p:bldP spid="43" grpId="0" animBg="1"/>
      <p:bldP spid="50" grpId="0" animBg="1"/>
      <p:bldP spid="51" grpId="0" animBg="1"/>
      <p:bldP spid="44" grpId="0" animBg="1"/>
      <p:bldP spid="45" grpId="0" animBg="1"/>
      <p:bldP spid="46" grpId="0" animBg="1"/>
      <p:bldP spid="47" grpId="0" animBg="1"/>
      <p:bldP spid="48" grpId="0" animBg="1"/>
      <p:bldP spid="49" grpId="0" animBg="1"/>
      <p:bldP spid="52" grpId="0" animBg="1"/>
      <p:bldP spid="53" grpId="0" animBg="1"/>
      <p:bldP spid="54" grpId="0" animBg="1"/>
      <p:bldP spid="55" grpId="0" animBg="1"/>
      <p:bldP spid="56" grpId="0" animBg="1"/>
      <p:bldP spid="57" grpId="0" animBg="1"/>
      <p:bldP spid="58" grpId="0" animBg="1"/>
      <p:bldP spid="59" grpId="0" animBg="1"/>
      <p:bldP spid="60" grpId="0" animBg="1"/>
      <p:bldP spid="61" grpId="0" animBg="1"/>
      <p:bldP spid="6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Která slova do řady nepatří?</a:t>
            </a:r>
            <a:endParaRPr lang="cs-CZ" dirty="0"/>
          </a:p>
        </p:txBody>
      </p:sp>
      <p:sp>
        <p:nvSpPr>
          <p:cNvPr id="4" name="TextovéPole 3"/>
          <p:cNvSpPr txBox="1"/>
          <p:nvPr/>
        </p:nvSpPr>
        <p:spPr>
          <a:xfrm>
            <a:off x="395536" y="1556792"/>
            <a:ext cx="1728192"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podkolenka</a:t>
            </a:r>
            <a:endParaRPr lang="cs-CZ" sz="2000" b="1" dirty="0">
              <a:effectLst>
                <a:outerShdw blurRad="38100" dist="38100" dir="2700000" algn="tl">
                  <a:srgbClr val="000000">
                    <a:alpha val="43137"/>
                  </a:srgbClr>
                </a:outerShdw>
              </a:effectLst>
            </a:endParaRPr>
          </a:p>
        </p:txBody>
      </p:sp>
      <p:sp>
        <p:nvSpPr>
          <p:cNvPr id="5" name="TextovéPole 4"/>
          <p:cNvSpPr txBox="1"/>
          <p:nvPr/>
        </p:nvSpPr>
        <p:spPr>
          <a:xfrm>
            <a:off x="1619671" y="2276872"/>
            <a:ext cx="1872207"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podnájemník</a:t>
            </a:r>
            <a:endParaRPr lang="cs-CZ" sz="2000" b="1" dirty="0">
              <a:effectLst>
                <a:outerShdw blurRad="38100" dist="38100" dir="2700000" algn="tl">
                  <a:srgbClr val="000000">
                    <a:alpha val="43137"/>
                  </a:srgbClr>
                </a:outerShdw>
              </a:effectLst>
            </a:endParaRPr>
          </a:p>
        </p:txBody>
      </p:sp>
      <p:sp>
        <p:nvSpPr>
          <p:cNvPr id="6" name="TextovéPole 5"/>
          <p:cNvSpPr txBox="1"/>
          <p:nvPr/>
        </p:nvSpPr>
        <p:spPr>
          <a:xfrm>
            <a:off x="3131840" y="1556792"/>
            <a:ext cx="1728192"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podplatit</a:t>
            </a:r>
            <a:endParaRPr lang="cs-CZ" sz="2000" b="1" dirty="0">
              <a:effectLst>
                <a:outerShdw blurRad="38100" dist="38100" dir="2700000" algn="tl">
                  <a:srgbClr val="000000">
                    <a:alpha val="43137"/>
                  </a:srgbClr>
                </a:outerShdw>
              </a:effectLst>
            </a:endParaRPr>
          </a:p>
        </p:txBody>
      </p:sp>
      <p:sp>
        <p:nvSpPr>
          <p:cNvPr id="7" name="TextovéPole 6"/>
          <p:cNvSpPr txBox="1"/>
          <p:nvPr/>
        </p:nvSpPr>
        <p:spPr>
          <a:xfrm>
            <a:off x="4427984" y="2276872"/>
            <a:ext cx="1728192"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podvádět</a:t>
            </a:r>
            <a:endParaRPr lang="cs-CZ" sz="2000" b="1" dirty="0">
              <a:effectLst>
                <a:outerShdw blurRad="38100" dist="38100" dir="2700000" algn="tl">
                  <a:srgbClr val="000000">
                    <a:alpha val="43137"/>
                  </a:srgbClr>
                </a:outerShdw>
              </a:effectLst>
            </a:endParaRPr>
          </a:p>
        </p:txBody>
      </p:sp>
      <p:sp>
        <p:nvSpPr>
          <p:cNvPr id="8" name="TextovéPole 7"/>
          <p:cNvSpPr txBox="1"/>
          <p:nvPr/>
        </p:nvSpPr>
        <p:spPr>
          <a:xfrm>
            <a:off x="5868144" y="1556792"/>
            <a:ext cx="1728192"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podobizna</a:t>
            </a:r>
            <a:endParaRPr lang="cs-CZ" sz="2000" b="1" dirty="0">
              <a:effectLst>
                <a:outerShdw blurRad="38100" dist="38100" dir="2700000" algn="tl">
                  <a:srgbClr val="000000">
                    <a:alpha val="43137"/>
                  </a:srgbClr>
                </a:outerShdw>
              </a:effectLst>
            </a:endParaRPr>
          </a:p>
        </p:txBody>
      </p:sp>
      <p:sp>
        <p:nvSpPr>
          <p:cNvPr id="9" name="TextovéPole 8"/>
          <p:cNvSpPr txBox="1"/>
          <p:nvPr/>
        </p:nvSpPr>
        <p:spPr>
          <a:xfrm>
            <a:off x="7164288" y="2276872"/>
            <a:ext cx="1728192"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podrbat</a:t>
            </a:r>
            <a:endParaRPr lang="cs-CZ" sz="2000" b="1" dirty="0">
              <a:effectLst>
                <a:outerShdw blurRad="38100" dist="38100" dir="2700000" algn="tl">
                  <a:srgbClr val="000000">
                    <a:alpha val="43137"/>
                  </a:srgbClr>
                </a:outerShdw>
              </a:effectLst>
            </a:endParaRPr>
          </a:p>
        </p:txBody>
      </p:sp>
      <p:sp>
        <p:nvSpPr>
          <p:cNvPr id="10" name="TextovéPole 9"/>
          <p:cNvSpPr txBox="1"/>
          <p:nvPr/>
        </p:nvSpPr>
        <p:spPr>
          <a:xfrm>
            <a:off x="395536" y="2852936"/>
            <a:ext cx="1656184"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nadlehčit</a:t>
            </a:r>
            <a:endParaRPr lang="cs-CZ" sz="2000" b="1" dirty="0">
              <a:effectLst>
                <a:outerShdw blurRad="38100" dist="38100" dir="2700000" algn="tl">
                  <a:srgbClr val="000000">
                    <a:alpha val="43137"/>
                  </a:srgbClr>
                </a:outerShdw>
              </a:effectLst>
            </a:endParaRPr>
          </a:p>
        </p:txBody>
      </p:sp>
      <p:sp>
        <p:nvSpPr>
          <p:cNvPr id="11" name="TextovéPole 10"/>
          <p:cNvSpPr txBox="1"/>
          <p:nvPr/>
        </p:nvSpPr>
        <p:spPr>
          <a:xfrm>
            <a:off x="1619671" y="3573016"/>
            <a:ext cx="1794199"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nadměrný</a:t>
            </a:r>
            <a:endParaRPr lang="cs-CZ" sz="2000" b="1" dirty="0">
              <a:effectLst>
                <a:outerShdw blurRad="38100" dist="38100" dir="2700000" algn="tl">
                  <a:srgbClr val="000000">
                    <a:alpha val="43137"/>
                  </a:srgbClr>
                </a:outerShdw>
              </a:effectLst>
            </a:endParaRPr>
          </a:p>
        </p:txBody>
      </p:sp>
      <p:sp>
        <p:nvSpPr>
          <p:cNvPr id="12" name="TextovéPole 11"/>
          <p:cNvSpPr txBox="1"/>
          <p:nvPr/>
        </p:nvSpPr>
        <p:spPr>
          <a:xfrm>
            <a:off x="3131840" y="2852936"/>
            <a:ext cx="1656184"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nadsázka</a:t>
            </a:r>
            <a:endParaRPr lang="cs-CZ" sz="2000" b="1" dirty="0">
              <a:effectLst>
                <a:outerShdw blurRad="38100" dist="38100" dir="2700000" algn="tl">
                  <a:srgbClr val="000000">
                    <a:alpha val="43137"/>
                  </a:srgbClr>
                </a:outerShdw>
              </a:effectLst>
            </a:endParaRPr>
          </a:p>
        </p:txBody>
      </p:sp>
      <p:sp>
        <p:nvSpPr>
          <p:cNvPr id="13" name="TextovéPole 12"/>
          <p:cNvSpPr txBox="1"/>
          <p:nvPr/>
        </p:nvSpPr>
        <p:spPr>
          <a:xfrm>
            <a:off x="4427984" y="3573016"/>
            <a:ext cx="1656184"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nadílka</a:t>
            </a:r>
            <a:endParaRPr lang="cs-CZ" sz="2000" b="1" dirty="0">
              <a:effectLst>
                <a:outerShdw blurRad="38100" dist="38100" dir="2700000" algn="tl">
                  <a:srgbClr val="000000">
                    <a:alpha val="43137"/>
                  </a:srgbClr>
                </a:outerShdw>
              </a:effectLst>
            </a:endParaRPr>
          </a:p>
        </p:txBody>
      </p:sp>
      <p:sp>
        <p:nvSpPr>
          <p:cNvPr id="14" name="TextovéPole 13"/>
          <p:cNvSpPr txBox="1"/>
          <p:nvPr/>
        </p:nvSpPr>
        <p:spPr>
          <a:xfrm>
            <a:off x="5868144" y="2852936"/>
            <a:ext cx="1656184"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nádrž</a:t>
            </a:r>
            <a:endParaRPr lang="cs-CZ" sz="2000" b="1" dirty="0">
              <a:effectLst>
                <a:outerShdw blurRad="38100" dist="38100" dir="2700000" algn="tl">
                  <a:srgbClr val="000000">
                    <a:alpha val="43137"/>
                  </a:srgbClr>
                </a:outerShdw>
              </a:effectLst>
            </a:endParaRPr>
          </a:p>
        </p:txBody>
      </p:sp>
      <p:sp>
        <p:nvSpPr>
          <p:cNvPr id="15" name="TextovéPole 14"/>
          <p:cNvSpPr txBox="1"/>
          <p:nvPr/>
        </p:nvSpPr>
        <p:spPr>
          <a:xfrm>
            <a:off x="7164288" y="3573016"/>
            <a:ext cx="1656184"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nadloktí</a:t>
            </a:r>
            <a:endParaRPr lang="cs-CZ" sz="2000" b="1" dirty="0">
              <a:effectLst>
                <a:outerShdw blurRad="38100" dist="38100" dir="2700000" algn="tl">
                  <a:srgbClr val="000000">
                    <a:alpha val="43137"/>
                  </a:srgbClr>
                </a:outerShdw>
              </a:effectLst>
            </a:endParaRPr>
          </a:p>
        </p:txBody>
      </p:sp>
      <p:sp>
        <p:nvSpPr>
          <p:cNvPr id="16" name="TextovéPole 15"/>
          <p:cNvSpPr txBox="1"/>
          <p:nvPr/>
        </p:nvSpPr>
        <p:spPr>
          <a:xfrm>
            <a:off x="467544" y="4221088"/>
            <a:ext cx="1656184"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předpažit</a:t>
            </a:r>
            <a:endParaRPr lang="cs-CZ" sz="2000" b="1" dirty="0">
              <a:effectLst>
                <a:outerShdw blurRad="38100" dist="38100" dir="2700000" algn="tl">
                  <a:srgbClr val="000000">
                    <a:alpha val="43137"/>
                  </a:srgbClr>
                </a:outerShdw>
              </a:effectLst>
            </a:endParaRPr>
          </a:p>
        </p:txBody>
      </p:sp>
      <p:sp>
        <p:nvSpPr>
          <p:cNvPr id="17" name="TextovéPole 16"/>
          <p:cNvSpPr txBox="1"/>
          <p:nvPr/>
        </p:nvSpPr>
        <p:spPr>
          <a:xfrm>
            <a:off x="1691679" y="4941168"/>
            <a:ext cx="1794199"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předat</a:t>
            </a:r>
            <a:endParaRPr lang="cs-CZ" sz="2000" b="1" dirty="0">
              <a:effectLst>
                <a:outerShdw blurRad="38100" dist="38100" dir="2700000" algn="tl">
                  <a:srgbClr val="000000">
                    <a:alpha val="43137"/>
                  </a:srgbClr>
                </a:outerShdw>
              </a:effectLst>
            </a:endParaRPr>
          </a:p>
        </p:txBody>
      </p:sp>
      <p:sp>
        <p:nvSpPr>
          <p:cNvPr id="18" name="TextovéPole 17"/>
          <p:cNvSpPr txBox="1"/>
          <p:nvPr/>
        </p:nvSpPr>
        <p:spPr>
          <a:xfrm>
            <a:off x="3203848" y="4221088"/>
            <a:ext cx="1656184"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předchozí</a:t>
            </a:r>
            <a:endParaRPr lang="cs-CZ" sz="2000" b="1" dirty="0">
              <a:effectLst>
                <a:outerShdw blurRad="38100" dist="38100" dir="2700000" algn="tl">
                  <a:srgbClr val="000000">
                    <a:alpha val="43137"/>
                  </a:srgbClr>
                </a:outerShdw>
              </a:effectLst>
            </a:endParaRPr>
          </a:p>
        </p:txBody>
      </p:sp>
      <p:sp>
        <p:nvSpPr>
          <p:cNvPr id="19" name="TextovéPole 18"/>
          <p:cNvSpPr txBox="1"/>
          <p:nvPr/>
        </p:nvSpPr>
        <p:spPr>
          <a:xfrm>
            <a:off x="4499992" y="4941168"/>
            <a:ext cx="1656184"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předvést</a:t>
            </a:r>
            <a:endParaRPr lang="cs-CZ" sz="2000" b="1" dirty="0">
              <a:effectLst>
                <a:outerShdw blurRad="38100" dist="38100" dir="2700000" algn="tl">
                  <a:srgbClr val="000000">
                    <a:alpha val="43137"/>
                  </a:srgbClr>
                </a:outerShdw>
              </a:effectLst>
            </a:endParaRPr>
          </a:p>
        </p:txBody>
      </p:sp>
      <p:sp>
        <p:nvSpPr>
          <p:cNvPr id="20" name="TextovéPole 19"/>
          <p:cNvSpPr txBox="1"/>
          <p:nvPr/>
        </p:nvSpPr>
        <p:spPr>
          <a:xfrm>
            <a:off x="5940152" y="4221088"/>
            <a:ext cx="1656184"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předmluva</a:t>
            </a:r>
            <a:endParaRPr lang="cs-CZ" sz="2000" b="1" dirty="0">
              <a:effectLst>
                <a:outerShdw blurRad="38100" dist="38100" dir="2700000" algn="tl">
                  <a:srgbClr val="000000">
                    <a:alpha val="43137"/>
                  </a:srgbClr>
                </a:outerShdw>
              </a:effectLst>
            </a:endParaRPr>
          </a:p>
        </p:txBody>
      </p:sp>
      <p:sp>
        <p:nvSpPr>
          <p:cNvPr id="21" name="TextovéPole 20"/>
          <p:cNvSpPr txBox="1"/>
          <p:nvPr/>
        </p:nvSpPr>
        <p:spPr>
          <a:xfrm>
            <a:off x="7236296" y="4941168"/>
            <a:ext cx="1656184"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přední</a:t>
            </a:r>
            <a:endParaRPr lang="cs-CZ" sz="2000" b="1" dirty="0">
              <a:effectLst>
                <a:outerShdw blurRad="38100" dist="38100" dir="2700000" algn="tl">
                  <a:srgbClr val="000000">
                    <a:alpha val="43137"/>
                  </a:srgbClr>
                </a:outerShdw>
              </a:effectLst>
            </a:endParaRPr>
          </a:p>
        </p:txBody>
      </p:sp>
      <p:sp>
        <p:nvSpPr>
          <p:cNvPr id="22" name="TextovéPole 21"/>
          <p:cNvSpPr txBox="1"/>
          <p:nvPr/>
        </p:nvSpPr>
        <p:spPr>
          <a:xfrm>
            <a:off x="467544" y="5589240"/>
            <a:ext cx="1656184"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odzbrojit</a:t>
            </a:r>
            <a:endParaRPr lang="cs-CZ" sz="2000" b="1" dirty="0">
              <a:effectLst>
                <a:outerShdw blurRad="38100" dist="38100" dir="2700000" algn="tl">
                  <a:srgbClr val="000000">
                    <a:alpha val="43137"/>
                  </a:srgbClr>
                </a:outerShdw>
              </a:effectLst>
            </a:endParaRPr>
          </a:p>
        </p:txBody>
      </p:sp>
      <p:sp>
        <p:nvSpPr>
          <p:cNvPr id="23" name="TextovéPole 22"/>
          <p:cNvSpPr txBox="1"/>
          <p:nvPr/>
        </p:nvSpPr>
        <p:spPr>
          <a:xfrm>
            <a:off x="1691679" y="6309320"/>
            <a:ext cx="1794199"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odolný</a:t>
            </a:r>
            <a:endParaRPr lang="cs-CZ" sz="2000" b="1" dirty="0">
              <a:effectLst>
                <a:outerShdw blurRad="38100" dist="38100" dir="2700000" algn="tl">
                  <a:srgbClr val="000000">
                    <a:alpha val="43137"/>
                  </a:srgbClr>
                </a:outerShdw>
              </a:effectLst>
            </a:endParaRPr>
          </a:p>
        </p:txBody>
      </p:sp>
      <p:sp>
        <p:nvSpPr>
          <p:cNvPr id="24" name="TextovéPole 23"/>
          <p:cNvSpPr txBox="1"/>
          <p:nvPr/>
        </p:nvSpPr>
        <p:spPr>
          <a:xfrm>
            <a:off x="3131840" y="5589240"/>
            <a:ext cx="1728192"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odstěhovat se</a:t>
            </a:r>
            <a:endParaRPr lang="cs-CZ" sz="2000" b="1" dirty="0">
              <a:effectLst>
                <a:outerShdw blurRad="38100" dist="38100" dir="2700000" algn="tl">
                  <a:srgbClr val="000000">
                    <a:alpha val="43137"/>
                  </a:srgbClr>
                </a:outerShdw>
              </a:effectLst>
            </a:endParaRPr>
          </a:p>
        </p:txBody>
      </p:sp>
      <p:sp>
        <p:nvSpPr>
          <p:cNvPr id="25" name="TextovéPole 24"/>
          <p:cNvSpPr txBox="1"/>
          <p:nvPr/>
        </p:nvSpPr>
        <p:spPr>
          <a:xfrm>
            <a:off x="4499992" y="6309320"/>
            <a:ext cx="1656184"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odvaha</a:t>
            </a:r>
            <a:endParaRPr lang="cs-CZ" sz="2000" b="1" dirty="0">
              <a:effectLst>
                <a:outerShdw blurRad="38100" dist="38100" dir="2700000" algn="tl">
                  <a:srgbClr val="000000">
                    <a:alpha val="43137"/>
                  </a:srgbClr>
                </a:outerShdw>
              </a:effectLst>
            </a:endParaRPr>
          </a:p>
        </p:txBody>
      </p:sp>
      <p:sp>
        <p:nvSpPr>
          <p:cNvPr id="26" name="TextovéPole 25"/>
          <p:cNvSpPr txBox="1"/>
          <p:nvPr/>
        </p:nvSpPr>
        <p:spPr>
          <a:xfrm>
            <a:off x="5940152" y="5589240"/>
            <a:ext cx="1656184"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oddech</a:t>
            </a:r>
            <a:endParaRPr lang="cs-CZ" sz="2000" b="1" dirty="0">
              <a:effectLst>
                <a:outerShdw blurRad="38100" dist="38100" dir="2700000" algn="tl">
                  <a:srgbClr val="000000">
                    <a:alpha val="43137"/>
                  </a:srgbClr>
                </a:outerShdw>
              </a:effectLst>
            </a:endParaRPr>
          </a:p>
        </p:txBody>
      </p:sp>
      <p:sp>
        <p:nvSpPr>
          <p:cNvPr id="27" name="TextovéPole 26"/>
          <p:cNvSpPr txBox="1"/>
          <p:nvPr/>
        </p:nvSpPr>
        <p:spPr>
          <a:xfrm>
            <a:off x="7236296" y="6309320"/>
            <a:ext cx="1656184" cy="4001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cs-CZ" sz="2000" b="1" dirty="0" smtClean="0">
                <a:effectLst>
                  <a:outerShdw blurRad="38100" dist="38100" dir="2700000" algn="tl">
                    <a:srgbClr val="000000">
                      <a:alpha val="43137"/>
                    </a:srgbClr>
                  </a:outerShdw>
                </a:effectLst>
              </a:rPr>
              <a:t>odůvodnit</a:t>
            </a:r>
            <a:endParaRPr lang="cs-CZ" sz="20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7"/>
                                        </p:tgtEl>
                                        <p:attrNameLst>
                                          <p:attrName>style.visibility</p:attrName>
                                        </p:attrNameLst>
                                      </p:cBhvr>
                                      <p:to>
                                        <p:strVal val="hidden"/>
                                      </p:to>
                                    </p:set>
                                  </p:subTnLst>
                                </p:cTn>
                              </p:par>
                              <p:par>
                                <p:cTn id="25" presetID="47"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anim calcmode="lin" valueType="num">
                                      <p:cBhvr>
                                        <p:cTn id="28" dur="1000" fill="hold"/>
                                        <p:tgtEl>
                                          <p:spTgt spid="8"/>
                                        </p:tgtEl>
                                        <p:attrNameLst>
                                          <p:attrName>ppt_x</p:attrName>
                                        </p:attrNameLst>
                                      </p:cBhvr>
                                      <p:tavLst>
                                        <p:tav tm="0">
                                          <p:val>
                                            <p:strVal val="#ppt_x"/>
                                          </p:val>
                                        </p:tav>
                                        <p:tav tm="100000">
                                          <p:val>
                                            <p:strVal val="#ppt_x"/>
                                          </p:val>
                                        </p:tav>
                                      </p:tavLst>
                                    </p:anim>
                                    <p:anim calcmode="lin" valueType="num">
                                      <p:cBhvr>
                                        <p:cTn id="29" dur="1000" fill="hold"/>
                                        <p:tgtEl>
                                          <p:spTgt spid="8"/>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8"/>
                                        </p:tgtEl>
                                        <p:attrNameLst>
                                          <p:attrName>style.visibility</p:attrName>
                                        </p:attrNameLst>
                                      </p:cBhvr>
                                      <p:to>
                                        <p:strVal val="hidden"/>
                                      </p:to>
                                    </p:set>
                                  </p:subTnLst>
                                </p:cTn>
                              </p:par>
                              <p:par>
                                <p:cTn id="30" presetID="47" presetClass="entr" presetSubtype="0"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7"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fade">
                                      <p:cBhvr>
                                        <p:cTn id="39" dur="1000"/>
                                        <p:tgtEl>
                                          <p:spTgt spid="10"/>
                                        </p:tgtEl>
                                      </p:cBhvr>
                                    </p:animEffect>
                                    <p:anim calcmode="lin" valueType="num">
                                      <p:cBhvr>
                                        <p:cTn id="40" dur="1000" fill="hold"/>
                                        <p:tgtEl>
                                          <p:spTgt spid="10"/>
                                        </p:tgtEl>
                                        <p:attrNameLst>
                                          <p:attrName>ppt_x</p:attrName>
                                        </p:attrNameLst>
                                      </p:cBhvr>
                                      <p:tavLst>
                                        <p:tav tm="0">
                                          <p:val>
                                            <p:strVal val="#ppt_x"/>
                                          </p:val>
                                        </p:tav>
                                        <p:tav tm="100000">
                                          <p:val>
                                            <p:strVal val="#ppt_x"/>
                                          </p:val>
                                        </p:tav>
                                      </p:tavLst>
                                    </p:anim>
                                    <p:anim calcmode="lin" valueType="num">
                                      <p:cBhvr>
                                        <p:cTn id="41" dur="1000" fill="hold"/>
                                        <p:tgtEl>
                                          <p:spTgt spid="10"/>
                                        </p:tgtEl>
                                        <p:attrNameLst>
                                          <p:attrName>ppt_y</p:attrName>
                                        </p:attrNameLst>
                                      </p:cBhvr>
                                      <p:tavLst>
                                        <p:tav tm="0">
                                          <p:val>
                                            <p:strVal val="#ppt_y-.1"/>
                                          </p:val>
                                        </p:tav>
                                        <p:tav tm="100000">
                                          <p:val>
                                            <p:strVal val="#ppt_y"/>
                                          </p:val>
                                        </p:tav>
                                      </p:tavLst>
                                    </p:anim>
                                  </p:childTnLst>
                                </p:cTn>
                              </p:par>
                              <p:par>
                                <p:cTn id="42" presetID="47" presetClass="entr" presetSubtype="0" fill="hold" grpId="0" nodeType="with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fade">
                                      <p:cBhvr>
                                        <p:cTn id="44" dur="1000"/>
                                        <p:tgtEl>
                                          <p:spTgt spid="11"/>
                                        </p:tgtEl>
                                      </p:cBhvr>
                                    </p:animEffect>
                                    <p:anim calcmode="lin" valueType="num">
                                      <p:cBhvr>
                                        <p:cTn id="45" dur="1000" fill="hold"/>
                                        <p:tgtEl>
                                          <p:spTgt spid="11"/>
                                        </p:tgtEl>
                                        <p:attrNameLst>
                                          <p:attrName>ppt_x</p:attrName>
                                        </p:attrNameLst>
                                      </p:cBhvr>
                                      <p:tavLst>
                                        <p:tav tm="0">
                                          <p:val>
                                            <p:strVal val="#ppt_x"/>
                                          </p:val>
                                        </p:tav>
                                        <p:tav tm="100000">
                                          <p:val>
                                            <p:strVal val="#ppt_x"/>
                                          </p:val>
                                        </p:tav>
                                      </p:tavLst>
                                    </p:anim>
                                    <p:anim calcmode="lin" valueType="num">
                                      <p:cBhvr>
                                        <p:cTn id="46" dur="1000" fill="hold"/>
                                        <p:tgtEl>
                                          <p:spTgt spid="11"/>
                                        </p:tgtEl>
                                        <p:attrNameLst>
                                          <p:attrName>ppt_y</p:attrName>
                                        </p:attrNameLst>
                                      </p:cBhvr>
                                      <p:tavLst>
                                        <p:tav tm="0">
                                          <p:val>
                                            <p:strVal val="#ppt_y-.1"/>
                                          </p:val>
                                        </p:tav>
                                        <p:tav tm="100000">
                                          <p:val>
                                            <p:strVal val="#ppt_y"/>
                                          </p:val>
                                        </p:tav>
                                      </p:tavLst>
                                    </p:anim>
                                  </p:childTnLst>
                                </p:cTn>
                              </p:par>
                              <p:par>
                                <p:cTn id="47" presetID="47" presetClass="entr" presetSubtype="0"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fade">
                                      <p:cBhvr>
                                        <p:cTn id="49" dur="1000"/>
                                        <p:tgtEl>
                                          <p:spTgt spid="12"/>
                                        </p:tgtEl>
                                      </p:cBhvr>
                                    </p:animEffect>
                                    <p:anim calcmode="lin" valueType="num">
                                      <p:cBhvr>
                                        <p:cTn id="50" dur="1000" fill="hold"/>
                                        <p:tgtEl>
                                          <p:spTgt spid="12"/>
                                        </p:tgtEl>
                                        <p:attrNameLst>
                                          <p:attrName>ppt_x</p:attrName>
                                        </p:attrNameLst>
                                      </p:cBhvr>
                                      <p:tavLst>
                                        <p:tav tm="0">
                                          <p:val>
                                            <p:strVal val="#ppt_x"/>
                                          </p:val>
                                        </p:tav>
                                        <p:tav tm="100000">
                                          <p:val>
                                            <p:strVal val="#ppt_x"/>
                                          </p:val>
                                        </p:tav>
                                      </p:tavLst>
                                    </p:anim>
                                    <p:anim calcmode="lin" valueType="num">
                                      <p:cBhvr>
                                        <p:cTn id="51" dur="1000" fill="hold"/>
                                        <p:tgtEl>
                                          <p:spTgt spid="12"/>
                                        </p:tgtEl>
                                        <p:attrNameLst>
                                          <p:attrName>ppt_y</p:attrName>
                                        </p:attrNameLst>
                                      </p:cBhvr>
                                      <p:tavLst>
                                        <p:tav tm="0">
                                          <p:val>
                                            <p:strVal val="#ppt_y-.1"/>
                                          </p:val>
                                        </p:tav>
                                        <p:tav tm="100000">
                                          <p:val>
                                            <p:strVal val="#ppt_y"/>
                                          </p:val>
                                        </p:tav>
                                      </p:tavLst>
                                    </p:anim>
                                  </p:childTnLst>
                                </p:cTn>
                              </p:par>
                              <p:par>
                                <p:cTn id="52" presetID="47" presetClass="entr" presetSubtype="0" fill="hold" grpId="0" nodeType="with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fade">
                                      <p:cBhvr>
                                        <p:cTn id="54" dur="1000"/>
                                        <p:tgtEl>
                                          <p:spTgt spid="13"/>
                                        </p:tgtEl>
                                      </p:cBhvr>
                                    </p:animEffect>
                                    <p:anim calcmode="lin" valueType="num">
                                      <p:cBhvr>
                                        <p:cTn id="55" dur="1000" fill="hold"/>
                                        <p:tgtEl>
                                          <p:spTgt spid="13"/>
                                        </p:tgtEl>
                                        <p:attrNameLst>
                                          <p:attrName>ppt_x</p:attrName>
                                        </p:attrNameLst>
                                      </p:cBhvr>
                                      <p:tavLst>
                                        <p:tav tm="0">
                                          <p:val>
                                            <p:strVal val="#ppt_x"/>
                                          </p:val>
                                        </p:tav>
                                        <p:tav tm="100000">
                                          <p:val>
                                            <p:strVal val="#ppt_x"/>
                                          </p:val>
                                        </p:tav>
                                      </p:tavLst>
                                    </p:anim>
                                    <p:anim calcmode="lin" valueType="num">
                                      <p:cBhvr>
                                        <p:cTn id="56" dur="1000" fill="hold"/>
                                        <p:tgtEl>
                                          <p:spTgt spid="13"/>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13"/>
                                        </p:tgtEl>
                                        <p:attrNameLst>
                                          <p:attrName>style.visibility</p:attrName>
                                        </p:attrNameLst>
                                      </p:cBhvr>
                                      <p:to>
                                        <p:strVal val="hidden"/>
                                      </p:to>
                                    </p:set>
                                  </p:subTnLst>
                                </p:cTn>
                              </p:par>
                              <p:par>
                                <p:cTn id="57" presetID="47" presetClass="entr" presetSubtype="0" fill="hold" grpId="0" nodeType="with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fade">
                                      <p:cBhvr>
                                        <p:cTn id="59" dur="1000"/>
                                        <p:tgtEl>
                                          <p:spTgt spid="14"/>
                                        </p:tgtEl>
                                      </p:cBhvr>
                                    </p:animEffect>
                                    <p:anim calcmode="lin" valueType="num">
                                      <p:cBhvr>
                                        <p:cTn id="60" dur="1000" fill="hold"/>
                                        <p:tgtEl>
                                          <p:spTgt spid="14"/>
                                        </p:tgtEl>
                                        <p:attrNameLst>
                                          <p:attrName>ppt_x</p:attrName>
                                        </p:attrNameLst>
                                      </p:cBhvr>
                                      <p:tavLst>
                                        <p:tav tm="0">
                                          <p:val>
                                            <p:strVal val="#ppt_x"/>
                                          </p:val>
                                        </p:tav>
                                        <p:tav tm="100000">
                                          <p:val>
                                            <p:strVal val="#ppt_x"/>
                                          </p:val>
                                        </p:tav>
                                      </p:tavLst>
                                    </p:anim>
                                    <p:anim calcmode="lin" valueType="num">
                                      <p:cBhvr>
                                        <p:cTn id="61" dur="1000" fill="hold"/>
                                        <p:tgtEl>
                                          <p:spTgt spid="14"/>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14"/>
                                        </p:tgtEl>
                                        <p:attrNameLst>
                                          <p:attrName>style.visibility</p:attrName>
                                        </p:attrNameLst>
                                      </p:cBhvr>
                                      <p:to>
                                        <p:strVal val="hidden"/>
                                      </p:to>
                                    </p:set>
                                  </p:subTnLst>
                                </p:cTn>
                              </p:par>
                              <p:par>
                                <p:cTn id="62" presetID="47" presetClass="entr" presetSubtype="0" fill="hold" grpId="0" nodeType="withEffect">
                                  <p:stCondLst>
                                    <p:cond delay="0"/>
                                  </p:stCondLst>
                                  <p:childTnLst>
                                    <p:set>
                                      <p:cBhvr>
                                        <p:cTn id="63" dur="1" fill="hold">
                                          <p:stCondLst>
                                            <p:cond delay="0"/>
                                          </p:stCondLst>
                                        </p:cTn>
                                        <p:tgtEl>
                                          <p:spTgt spid="15"/>
                                        </p:tgtEl>
                                        <p:attrNameLst>
                                          <p:attrName>style.visibility</p:attrName>
                                        </p:attrNameLst>
                                      </p:cBhvr>
                                      <p:to>
                                        <p:strVal val="visible"/>
                                      </p:to>
                                    </p:set>
                                    <p:animEffect transition="in" filter="fade">
                                      <p:cBhvr>
                                        <p:cTn id="64" dur="1000"/>
                                        <p:tgtEl>
                                          <p:spTgt spid="15"/>
                                        </p:tgtEl>
                                      </p:cBhvr>
                                    </p:animEffect>
                                    <p:anim calcmode="lin" valueType="num">
                                      <p:cBhvr>
                                        <p:cTn id="65" dur="1000" fill="hold"/>
                                        <p:tgtEl>
                                          <p:spTgt spid="15"/>
                                        </p:tgtEl>
                                        <p:attrNameLst>
                                          <p:attrName>ppt_x</p:attrName>
                                        </p:attrNameLst>
                                      </p:cBhvr>
                                      <p:tavLst>
                                        <p:tav tm="0">
                                          <p:val>
                                            <p:strVal val="#ppt_x"/>
                                          </p:val>
                                        </p:tav>
                                        <p:tav tm="100000">
                                          <p:val>
                                            <p:strVal val="#ppt_x"/>
                                          </p:val>
                                        </p:tav>
                                      </p:tavLst>
                                    </p:anim>
                                    <p:anim calcmode="lin" valueType="num">
                                      <p:cBhvr>
                                        <p:cTn id="6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47" presetClass="entr" presetSubtype="0" fill="hold" grpId="0" nodeType="clickEffect">
                                  <p:stCondLst>
                                    <p:cond delay="0"/>
                                  </p:stCondLst>
                                  <p:childTnLst>
                                    <p:set>
                                      <p:cBhvr>
                                        <p:cTn id="70" dur="1" fill="hold">
                                          <p:stCondLst>
                                            <p:cond delay="0"/>
                                          </p:stCondLst>
                                        </p:cTn>
                                        <p:tgtEl>
                                          <p:spTgt spid="16"/>
                                        </p:tgtEl>
                                        <p:attrNameLst>
                                          <p:attrName>style.visibility</p:attrName>
                                        </p:attrNameLst>
                                      </p:cBhvr>
                                      <p:to>
                                        <p:strVal val="visible"/>
                                      </p:to>
                                    </p:set>
                                    <p:animEffect transition="in" filter="fade">
                                      <p:cBhvr>
                                        <p:cTn id="71" dur="1000"/>
                                        <p:tgtEl>
                                          <p:spTgt spid="16"/>
                                        </p:tgtEl>
                                      </p:cBhvr>
                                    </p:animEffect>
                                    <p:anim calcmode="lin" valueType="num">
                                      <p:cBhvr>
                                        <p:cTn id="72" dur="1000" fill="hold"/>
                                        <p:tgtEl>
                                          <p:spTgt spid="16"/>
                                        </p:tgtEl>
                                        <p:attrNameLst>
                                          <p:attrName>ppt_x</p:attrName>
                                        </p:attrNameLst>
                                      </p:cBhvr>
                                      <p:tavLst>
                                        <p:tav tm="0">
                                          <p:val>
                                            <p:strVal val="#ppt_x"/>
                                          </p:val>
                                        </p:tav>
                                        <p:tav tm="100000">
                                          <p:val>
                                            <p:strVal val="#ppt_x"/>
                                          </p:val>
                                        </p:tav>
                                      </p:tavLst>
                                    </p:anim>
                                    <p:anim calcmode="lin" valueType="num">
                                      <p:cBhvr>
                                        <p:cTn id="73" dur="1000" fill="hold"/>
                                        <p:tgtEl>
                                          <p:spTgt spid="16"/>
                                        </p:tgtEl>
                                        <p:attrNameLst>
                                          <p:attrName>ppt_y</p:attrName>
                                        </p:attrNameLst>
                                      </p:cBhvr>
                                      <p:tavLst>
                                        <p:tav tm="0">
                                          <p:val>
                                            <p:strVal val="#ppt_y-.1"/>
                                          </p:val>
                                        </p:tav>
                                        <p:tav tm="100000">
                                          <p:val>
                                            <p:strVal val="#ppt_y"/>
                                          </p:val>
                                        </p:tav>
                                      </p:tavLst>
                                    </p:anim>
                                  </p:childTnLst>
                                </p:cTn>
                              </p:par>
                              <p:par>
                                <p:cTn id="74" presetID="47" presetClass="entr" presetSubtype="0" fill="hold" grpId="0" nodeType="withEffect">
                                  <p:stCondLst>
                                    <p:cond delay="0"/>
                                  </p:stCondLst>
                                  <p:childTnLst>
                                    <p:set>
                                      <p:cBhvr>
                                        <p:cTn id="75" dur="1" fill="hold">
                                          <p:stCondLst>
                                            <p:cond delay="0"/>
                                          </p:stCondLst>
                                        </p:cTn>
                                        <p:tgtEl>
                                          <p:spTgt spid="17"/>
                                        </p:tgtEl>
                                        <p:attrNameLst>
                                          <p:attrName>style.visibility</p:attrName>
                                        </p:attrNameLst>
                                      </p:cBhvr>
                                      <p:to>
                                        <p:strVal val="visible"/>
                                      </p:to>
                                    </p:set>
                                    <p:animEffect transition="in" filter="fade">
                                      <p:cBhvr>
                                        <p:cTn id="76" dur="1000"/>
                                        <p:tgtEl>
                                          <p:spTgt spid="17"/>
                                        </p:tgtEl>
                                      </p:cBhvr>
                                    </p:animEffect>
                                    <p:anim calcmode="lin" valueType="num">
                                      <p:cBhvr>
                                        <p:cTn id="77" dur="1000" fill="hold"/>
                                        <p:tgtEl>
                                          <p:spTgt spid="17"/>
                                        </p:tgtEl>
                                        <p:attrNameLst>
                                          <p:attrName>ppt_x</p:attrName>
                                        </p:attrNameLst>
                                      </p:cBhvr>
                                      <p:tavLst>
                                        <p:tav tm="0">
                                          <p:val>
                                            <p:strVal val="#ppt_x"/>
                                          </p:val>
                                        </p:tav>
                                        <p:tav tm="100000">
                                          <p:val>
                                            <p:strVal val="#ppt_x"/>
                                          </p:val>
                                        </p:tav>
                                      </p:tavLst>
                                    </p:anim>
                                    <p:anim calcmode="lin" valueType="num">
                                      <p:cBhvr>
                                        <p:cTn id="78" dur="1000" fill="hold"/>
                                        <p:tgtEl>
                                          <p:spTgt spid="17"/>
                                        </p:tgtEl>
                                        <p:attrNameLst>
                                          <p:attrName>ppt_y</p:attrName>
                                        </p:attrNameLst>
                                      </p:cBhvr>
                                      <p:tavLst>
                                        <p:tav tm="0">
                                          <p:val>
                                            <p:strVal val="#ppt_y-.1"/>
                                          </p:val>
                                        </p:tav>
                                        <p:tav tm="100000">
                                          <p:val>
                                            <p:strVal val="#ppt_y"/>
                                          </p:val>
                                        </p:tav>
                                      </p:tavLst>
                                    </p:anim>
                                  </p:childTnLst>
                                </p:cTn>
                              </p:par>
                              <p:par>
                                <p:cTn id="79" presetID="47" presetClass="entr" presetSubtype="0" fill="hold" grpId="0" nodeType="withEffect">
                                  <p:stCondLst>
                                    <p:cond delay="0"/>
                                  </p:stCondLst>
                                  <p:childTnLst>
                                    <p:set>
                                      <p:cBhvr>
                                        <p:cTn id="80" dur="1" fill="hold">
                                          <p:stCondLst>
                                            <p:cond delay="0"/>
                                          </p:stCondLst>
                                        </p:cTn>
                                        <p:tgtEl>
                                          <p:spTgt spid="18"/>
                                        </p:tgtEl>
                                        <p:attrNameLst>
                                          <p:attrName>style.visibility</p:attrName>
                                        </p:attrNameLst>
                                      </p:cBhvr>
                                      <p:to>
                                        <p:strVal val="visible"/>
                                      </p:to>
                                    </p:set>
                                    <p:animEffect transition="in" filter="fade">
                                      <p:cBhvr>
                                        <p:cTn id="81" dur="1000"/>
                                        <p:tgtEl>
                                          <p:spTgt spid="18"/>
                                        </p:tgtEl>
                                      </p:cBhvr>
                                    </p:animEffect>
                                    <p:anim calcmode="lin" valueType="num">
                                      <p:cBhvr>
                                        <p:cTn id="82" dur="1000" fill="hold"/>
                                        <p:tgtEl>
                                          <p:spTgt spid="18"/>
                                        </p:tgtEl>
                                        <p:attrNameLst>
                                          <p:attrName>ppt_x</p:attrName>
                                        </p:attrNameLst>
                                      </p:cBhvr>
                                      <p:tavLst>
                                        <p:tav tm="0">
                                          <p:val>
                                            <p:strVal val="#ppt_x"/>
                                          </p:val>
                                        </p:tav>
                                        <p:tav tm="100000">
                                          <p:val>
                                            <p:strVal val="#ppt_x"/>
                                          </p:val>
                                        </p:tav>
                                      </p:tavLst>
                                    </p:anim>
                                    <p:anim calcmode="lin" valueType="num">
                                      <p:cBhvr>
                                        <p:cTn id="83" dur="1000" fill="hold"/>
                                        <p:tgtEl>
                                          <p:spTgt spid="18"/>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18"/>
                                        </p:tgtEl>
                                        <p:attrNameLst>
                                          <p:attrName>style.visibility</p:attrName>
                                        </p:attrNameLst>
                                      </p:cBhvr>
                                      <p:to>
                                        <p:strVal val="hidden"/>
                                      </p:to>
                                    </p:set>
                                  </p:subTnLst>
                                </p:cTn>
                              </p:par>
                              <p:par>
                                <p:cTn id="84" presetID="47" presetClass="entr" presetSubtype="0" fill="hold" grpId="0" nodeType="withEffect">
                                  <p:stCondLst>
                                    <p:cond delay="0"/>
                                  </p:stCondLst>
                                  <p:childTnLst>
                                    <p:set>
                                      <p:cBhvr>
                                        <p:cTn id="85" dur="1" fill="hold">
                                          <p:stCondLst>
                                            <p:cond delay="0"/>
                                          </p:stCondLst>
                                        </p:cTn>
                                        <p:tgtEl>
                                          <p:spTgt spid="19"/>
                                        </p:tgtEl>
                                        <p:attrNameLst>
                                          <p:attrName>style.visibility</p:attrName>
                                        </p:attrNameLst>
                                      </p:cBhvr>
                                      <p:to>
                                        <p:strVal val="visible"/>
                                      </p:to>
                                    </p:set>
                                    <p:animEffect transition="in" filter="fade">
                                      <p:cBhvr>
                                        <p:cTn id="86" dur="1000"/>
                                        <p:tgtEl>
                                          <p:spTgt spid="19"/>
                                        </p:tgtEl>
                                      </p:cBhvr>
                                    </p:animEffect>
                                    <p:anim calcmode="lin" valueType="num">
                                      <p:cBhvr>
                                        <p:cTn id="87" dur="1000" fill="hold"/>
                                        <p:tgtEl>
                                          <p:spTgt spid="19"/>
                                        </p:tgtEl>
                                        <p:attrNameLst>
                                          <p:attrName>ppt_x</p:attrName>
                                        </p:attrNameLst>
                                      </p:cBhvr>
                                      <p:tavLst>
                                        <p:tav tm="0">
                                          <p:val>
                                            <p:strVal val="#ppt_x"/>
                                          </p:val>
                                        </p:tav>
                                        <p:tav tm="100000">
                                          <p:val>
                                            <p:strVal val="#ppt_x"/>
                                          </p:val>
                                        </p:tav>
                                      </p:tavLst>
                                    </p:anim>
                                    <p:anim calcmode="lin" valueType="num">
                                      <p:cBhvr>
                                        <p:cTn id="88" dur="1000" fill="hold"/>
                                        <p:tgtEl>
                                          <p:spTgt spid="19"/>
                                        </p:tgtEl>
                                        <p:attrNameLst>
                                          <p:attrName>ppt_y</p:attrName>
                                        </p:attrNameLst>
                                      </p:cBhvr>
                                      <p:tavLst>
                                        <p:tav tm="0">
                                          <p:val>
                                            <p:strVal val="#ppt_y-.1"/>
                                          </p:val>
                                        </p:tav>
                                        <p:tav tm="100000">
                                          <p:val>
                                            <p:strVal val="#ppt_y"/>
                                          </p:val>
                                        </p:tav>
                                      </p:tavLst>
                                    </p:anim>
                                  </p:childTnLst>
                                </p:cTn>
                              </p:par>
                              <p:par>
                                <p:cTn id="89" presetID="47" presetClass="entr" presetSubtype="0" fill="hold" grpId="0" nodeType="withEffect">
                                  <p:stCondLst>
                                    <p:cond delay="0"/>
                                  </p:stCondLst>
                                  <p:childTnLst>
                                    <p:set>
                                      <p:cBhvr>
                                        <p:cTn id="90" dur="1" fill="hold">
                                          <p:stCondLst>
                                            <p:cond delay="0"/>
                                          </p:stCondLst>
                                        </p:cTn>
                                        <p:tgtEl>
                                          <p:spTgt spid="20"/>
                                        </p:tgtEl>
                                        <p:attrNameLst>
                                          <p:attrName>style.visibility</p:attrName>
                                        </p:attrNameLst>
                                      </p:cBhvr>
                                      <p:to>
                                        <p:strVal val="visible"/>
                                      </p:to>
                                    </p:set>
                                    <p:animEffect transition="in" filter="fade">
                                      <p:cBhvr>
                                        <p:cTn id="91" dur="1000"/>
                                        <p:tgtEl>
                                          <p:spTgt spid="20"/>
                                        </p:tgtEl>
                                      </p:cBhvr>
                                    </p:animEffect>
                                    <p:anim calcmode="lin" valueType="num">
                                      <p:cBhvr>
                                        <p:cTn id="92" dur="1000" fill="hold"/>
                                        <p:tgtEl>
                                          <p:spTgt spid="20"/>
                                        </p:tgtEl>
                                        <p:attrNameLst>
                                          <p:attrName>ppt_x</p:attrName>
                                        </p:attrNameLst>
                                      </p:cBhvr>
                                      <p:tavLst>
                                        <p:tav tm="0">
                                          <p:val>
                                            <p:strVal val="#ppt_x"/>
                                          </p:val>
                                        </p:tav>
                                        <p:tav tm="100000">
                                          <p:val>
                                            <p:strVal val="#ppt_x"/>
                                          </p:val>
                                        </p:tav>
                                      </p:tavLst>
                                    </p:anim>
                                    <p:anim calcmode="lin" valueType="num">
                                      <p:cBhvr>
                                        <p:cTn id="93" dur="1000" fill="hold"/>
                                        <p:tgtEl>
                                          <p:spTgt spid="20"/>
                                        </p:tgtEl>
                                        <p:attrNameLst>
                                          <p:attrName>ppt_y</p:attrName>
                                        </p:attrNameLst>
                                      </p:cBhvr>
                                      <p:tavLst>
                                        <p:tav tm="0">
                                          <p:val>
                                            <p:strVal val="#ppt_y-.1"/>
                                          </p:val>
                                        </p:tav>
                                        <p:tav tm="100000">
                                          <p:val>
                                            <p:strVal val="#ppt_y"/>
                                          </p:val>
                                        </p:tav>
                                      </p:tavLst>
                                    </p:anim>
                                  </p:childTnLst>
                                </p:cTn>
                              </p:par>
                              <p:par>
                                <p:cTn id="94" presetID="47" presetClass="entr" presetSubtype="0" fill="hold" grpId="0" nodeType="withEffect">
                                  <p:stCondLst>
                                    <p:cond delay="0"/>
                                  </p:stCondLst>
                                  <p:childTnLst>
                                    <p:set>
                                      <p:cBhvr>
                                        <p:cTn id="95" dur="1" fill="hold">
                                          <p:stCondLst>
                                            <p:cond delay="0"/>
                                          </p:stCondLst>
                                        </p:cTn>
                                        <p:tgtEl>
                                          <p:spTgt spid="21"/>
                                        </p:tgtEl>
                                        <p:attrNameLst>
                                          <p:attrName>style.visibility</p:attrName>
                                        </p:attrNameLst>
                                      </p:cBhvr>
                                      <p:to>
                                        <p:strVal val="visible"/>
                                      </p:to>
                                    </p:set>
                                    <p:animEffect transition="in" filter="fade">
                                      <p:cBhvr>
                                        <p:cTn id="96" dur="1000"/>
                                        <p:tgtEl>
                                          <p:spTgt spid="21"/>
                                        </p:tgtEl>
                                      </p:cBhvr>
                                    </p:animEffect>
                                    <p:anim calcmode="lin" valueType="num">
                                      <p:cBhvr>
                                        <p:cTn id="97" dur="1000" fill="hold"/>
                                        <p:tgtEl>
                                          <p:spTgt spid="21"/>
                                        </p:tgtEl>
                                        <p:attrNameLst>
                                          <p:attrName>ppt_x</p:attrName>
                                        </p:attrNameLst>
                                      </p:cBhvr>
                                      <p:tavLst>
                                        <p:tav tm="0">
                                          <p:val>
                                            <p:strVal val="#ppt_x"/>
                                          </p:val>
                                        </p:tav>
                                        <p:tav tm="100000">
                                          <p:val>
                                            <p:strVal val="#ppt_x"/>
                                          </p:val>
                                        </p:tav>
                                      </p:tavLst>
                                    </p:anim>
                                    <p:anim calcmode="lin" valueType="num">
                                      <p:cBhvr>
                                        <p:cTn id="98" dur="1000" fill="hold"/>
                                        <p:tgtEl>
                                          <p:spTgt spid="21"/>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21"/>
                                        </p:tgtEl>
                                        <p:attrNameLst>
                                          <p:attrName>style.visibility</p:attrName>
                                        </p:attrNameLst>
                                      </p:cBhvr>
                                      <p:to>
                                        <p:strVal val="hidden"/>
                                      </p:to>
                                    </p:set>
                                  </p:subTnLst>
                                </p:cTn>
                              </p:par>
                            </p:childTnLst>
                          </p:cTn>
                        </p:par>
                      </p:childTnLst>
                    </p:cTn>
                  </p:par>
                  <p:par>
                    <p:cTn id="99" fill="hold">
                      <p:stCondLst>
                        <p:cond delay="indefinite"/>
                      </p:stCondLst>
                      <p:childTnLst>
                        <p:par>
                          <p:cTn id="100" fill="hold">
                            <p:stCondLst>
                              <p:cond delay="0"/>
                            </p:stCondLst>
                            <p:childTnLst>
                              <p:par>
                                <p:cTn id="101" presetID="47" presetClass="entr" presetSubtype="0" fill="hold" grpId="0" nodeType="clickEffect">
                                  <p:stCondLst>
                                    <p:cond delay="0"/>
                                  </p:stCondLst>
                                  <p:childTnLst>
                                    <p:set>
                                      <p:cBhvr>
                                        <p:cTn id="102" dur="1" fill="hold">
                                          <p:stCondLst>
                                            <p:cond delay="0"/>
                                          </p:stCondLst>
                                        </p:cTn>
                                        <p:tgtEl>
                                          <p:spTgt spid="22"/>
                                        </p:tgtEl>
                                        <p:attrNameLst>
                                          <p:attrName>style.visibility</p:attrName>
                                        </p:attrNameLst>
                                      </p:cBhvr>
                                      <p:to>
                                        <p:strVal val="visible"/>
                                      </p:to>
                                    </p:set>
                                    <p:animEffect transition="in" filter="fade">
                                      <p:cBhvr>
                                        <p:cTn id="103" dur="1000"/>
                                        <p:tgtEl>
                                          <p:spTgt spid="22"/>
                                        </p:tgtEl>
                                      </p:cBhvr>
                                    </p:animEffect>
                                    <p:anim calcmode="lin" valueType="num">
                                      <p:cBhvr>
                                        <p:cTn id="104" dur="1000" fill="hold"/>
                                        <p:tgtEl>
                                          <p:spTgt spid="22"/>
                                        </p:tgtEl>
                                        <p:attrNameLst>
                                          <p:attrName>ppt_x</p:attrName>
                                        </p:attrNameLst>
                                      </p:cBhvr>
                                      <p:tavLst>
                                        <p:tav tm="0">
                                          <p:val>
                                            <p:strVal val="#ppt_x"/>
                                          </p:val>
                                        </p:tav>
                                        <p:tav tm="100000">
                                          <p:val>
                                            <p:strVal val="#ppt_x"/>
                                          </p:val>
                                        </p:tav>
                                      </p:tavLst>
                                    </p:anim>
                                    <p:anim calcmode="lin" valueType="num">
                                      <p:cBhvr>
                                        <p:cTn id="105" dur="1000" fill="hold"/>
                                        <p:tgtEl>
                                          <p:spTgt spid="22"/>
                                        </p:tgtEl>
                                        <p:attrNameLst>
                                          <p:attrName>ppt_y</p:attrName>
                                        </p:attrNameLst>
                                      </p:cBhvr>
                                      <p:tavLst>
                                        <p:tav tm="0">
                                          <p:val>
                                            <p:strVal val="#ppt_y-.1"/>
                                          </p:val>
                                        </p:tav>
                                        <p:tav tm="100000">
                                          <p:val>
                                            <p:strVal val="#ppt_y"/>
                                          </p:val>
                                        </p:tav>
                                      </p:tavLst>
                                    </p:anim>
                                  </p:childTnLst>
                                </p:cTn>
                              </p:par>
                              <p:par>
                                <p:cTn id="106" presetID="47" presetClass="entr" presetSubtype="0" fill="hold" grpId="0" nodeType="withEffect">
                                  <p:stCondLst>
                                    <p:cond delay="0"/>
                                  </p:stCondLst>
                                  <p:childTnLst>
                                    <p:set>
                                      <p:cBhvr>
                                        <p:cTn id="107" dur="1" fill="hold">
                                          <p:stCondLst>
                                            <p:cond delay="0"/>
                                          </p:stCondLst>
                                        </p:cTn>
                                        <p:tgtEl>
                                          <p:spTgt spid="23"/>
                                        </p:tgtEl>
                                        <p:attrNameLst>
                                          <p:attrName>style.visibility</p:attrName>
                                        </p:attrNameLst>
                                      </p:cBhvr>
                                      <p:to>
                                        <p:strVal val="visible"/>
                                      </p:to>
                                    </p:set>
                                    <p:animEffect transition="in" filter="fade">
                                      <p:cBhvr>
                                        <p:cTn id="108" dur="1000"/>
                                        <p:tgtEl>
                                          <p:spTgt spid="23"/>
                                        </p:tgtEl>
                                      </p:cBhvr>
                                    </p:animEffect>
                                    <p:anim calcmode="lin" valueType="num">
                                      <p:cBhvr>
                                        <p:cTn id="109" dur="1000" fill="hold"/>
                                        <p:tgtEl>
                                          <p:spTgt spid="23"/>
                                        </p:tgtEl>
                                        <p:attrNameLst>
                                          <p:attrName>ppt_x</p:attrName>
                                        </p:attrNameLst>
                                      </p:cBhvr>
                                      <p:tavLst>
                                        <p:tav tm="0">
                                          <p:val>
                                            <p:strVal val="#ppt_x"/>
                                          </p:val>
                                        </p:tav>
                                        <p:tav tm="100000">
                                          <p:val>
                                            <p:strVal val="#ppt_x"/>
                                          </p:val>
                                        </p:tav>
                                      </p:tavLst>
                                    </p:anim>
                                    <p:anim calcmode="lin" valueType="num">
                                      <p:cBhvr>
                                        <p:cTn id="110" dur="1000" fill="hold"/>
                                        <p:tgtEl>
                                          <p:spTgt spid="23"/>
                                        </p:tgtEl>
                                        <p:attrNameLst>
                                          <p:attrName>ppt_y</p:attrName>
                                        </p:attrNameLst>
                                      </p:cBhvr>
                                      <p:tavLst>
                                        <p:tav tm="0">
                                          <p:val>
                                            <p:strVal val="#ppt_y-.1"/>
                                          </p:val>
                                        </p:tav>
                                        <p:tav tm="100000">
                                          <p:val>
                                            <p:strVal val="#ppt_y"/>
                                          </p:val>
                                        </p:tav>
                                      </p:tavLst>
                                    </p:anim>
                                  </p:childTnLst>
                                </p:cTn>
                              </p:par>
                              <p:par>
                                <p:cTn id="111" presetID="47" presetClass="entr" presetSubtype="0" fill="hold" grpId="0" nodeType="withEffect">
                                  <p:stCondLst>
                                    <p:cond delay="0"/>
                                  </p:stCondLst>
                                  <p:childTnLst>
                                    <p:set>
                                      <p:cBhvr>
                                        <p:cTn id="112" dur="1" fill="hold">
                                          <p:stCondLst>
                                            <p:cond delay="0"/>
                                          </p:stCondLst>
                                        </p:cTn>
                                        <p:tgtEl>
                                          <p:spTgt spid="24"/>
                                        </p:tgtEl>
                                        <p:attrNameLst>
                                          <p:attrName>style.visibility</p:attrName>
                                        </p:attrNameLst>
                                      </p:cBhvr>
                                      <p:to>
                                        <p:strVal val="visible"/>
                                      </p:to>
                                    </p:set>
                                    <p:animEffect transition="in" filter="fade">
                                      <p:cBhvr>
                                        <p:cTn id="113" dur="1000"/>
                                        <p:tgtEl>
                                          <p:spTgt spid="24"/>
                                        </p:tgtEl>
                                      </p:cBhvr>
                                    </p:animEffect>
                                    <p:anim calcmode="lin" valueType="num">
                                      <p:cBhvr>
                                        <p:cTn id="114" dur="1000" fill="hold"/>
                                        <p:tgtEl>
                                          <p:spTgt spid="24"/>
                                        </p:tgtEl>
                                        <p:attrNameLst>
                                          <p:attrName>ppt_x</p:attrName>
                                        </p:attrNameLst>
                                      </p:cBhvr>
                                      <p:tavLst>
                                        <p:tav tm="0">
                                          <p:val>
                                            <p:strVal val="#ppt_x"/>
                                          </p:val>
                                        </p:tav>
                                        <p:tav tm="100000">
                                          <p:val>
                                            <p:strVal val="#ppt_x"/>
                                          </p:val>
                                        </p:tav>
                                      </p:tavLst>
                                    </p:anim>
                                    <p:anim calcmode="lin" valueType="num">
                                      <p:cBhvr>
                                        <p:cTn id="115" dur="1000" fill="hold"/>
                                        <p:tgtEl>
                                          <p:spTgt spid="24"/>
                                        </p:tgtEl>
                                        <p:attrNameLst>
                                          <p:attrName>ppt_y</p:attrName>
                                        </p:attrNameLst>
                                      </p:cBhvr>
                                      <p:tavLst>
                                        <p:tav tm="0">
                                          <p:val>
                                            <p:strVal val="#ppt_y-.1"/>
                                          </p:val>
                                        </p:tav>
                                        <p:tav tm="100000">
                                          <p:val>
                                            <p:strVal val="#ppt_y"/>
                                          </p:val>
                                        </p:tav>
                                      </p:tavLst>
                                    </p:anim>
                                  </p:childTnLst>
                                </p:cTn>
                              </p:par>
                              <p:par>
                                <p:cTn id="116" presetID="47" presetClass="entr" presetSubtype="0" fill="hold" grpId="0" nodeType="withEffect">
                                  <p:stCondLst>
                                    <p:cond delay="0"/>
                                  </p:stCondLst>
                                  <p:childTnLst>
                                    <p:set>
                                      <p:cBhvr>
                                        <p:cTn id="117" dur="1" fill="hold">
                                          <p:stCondLst>
                                            <p:cond delay="0"/>
                                          </p:stCondLst>
                                        </p:cTn>
                                        <p:tgtEl>
                                          <p:spTgt spid="25"/>
                                        </p:tgtEl>
                                        <p:attrNameLst>
                                          <p:attrName>style.visibility</p:attrName>
                                        </p:attrNameLst>
                                      </p:cBhvr>
                                      <p:to>
                                        <p:strVal val="visible"/>
                                      </p:to>
                                    </p:set>
                                    <p:animEffect transition="in" filter="fade">
                                      <p:cBhvr>
                                        <p:cTn id="118" dur="1000"/>
                                        <p:tgtEl>
                                          <p:spTgt spid="25"/>
                                        </p:tgtEl>
                                      </p:cBhvr>
                                    </p:animEffect>
                                    <p:anim calcmode="lin" valueType="num">
                                      <p:cBhvr>
                                        <p:cTn id="119" dur="1000" fill="hold"/>
                                        <p:tgtEl>
                                          <p:spTgt spid="25"/>
                                        </p:tgtEl>
                                        <p:attrNameLst>
                                          <p:attrName>ppt_x</p:attrName>
                                        </p:attrNameLst>
                                      </p:cBhvr>
                                      <p:tavLst>
                                        <p:tav tm="0">
                                          <p:val>
                                            <p:strVal val="#ppt_x"/>
                                          </p:val>
                                        </p:tav>
                                        <p:tav tm="100000">
                                          <p:val>
                                            <p:strVal val="#ppt_x"/>
                                          </p:val>
                                        </p:tav>
                                      </p:tavLst>
                                    </p:anim>
                                    <p:anim calcmode="lin" valueType="num">
                                      <p:cBhvr>
                                        <p:cTn id="120" dur="1000" fill="hold"/>
                                        <p:tgtEl>
                                          <p:spTgt spid="25"/>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25"/>
                                        </p:tgtEl>
                                        <p:attrNameLst>
                                          <p:attrName>style.visibility</p:attrName>
                                        </p:attrNameLst>
                                      </p:cBhvr>
                                      <p:to>
                                        <p:strVal val="hidden"/>
                                      </p:to>
                                    </p:set>
                                  </p:subTnLst>
                                </p:cTn>
                              </p:par>
                              <p:par>
                                <p:cTn id="121" presetID="47" presetClass="entr" presetSubtype="0" fill="hold" grpId="0" nodeType="withEffect">
                                  <p:stCondLst>
                                    <p:cond delay="0"/>
                                  </p:stCondLst>
                                  <p:childTnLst>
                                    <p:set>
                                      <p:cBhvr>
                                        <p:cTn id="122" dur="1" fill="hold">
                                          <p:stCondLst>
                                            <p:cond delay="0"/>
                                          </p:stCondLst>
                                        </p:cTn>
                                        <p:tgtEl>
                                          <p:spTgt spid="26"/>
                                        </p:tgtEl>
                                        <p:attrNameLst>
                                          <p:attrName>style.visibility</p:attrName>
                                        </p:attrNameLst>
                                      </p:cBhvr>
                                      <p:to>
                                        <p:strVal val="visible"/>
                                      </p:to>
                                    </p:set>
                                    <p:animEffect transition="in" filter="fade">
                                      <p:cBhvr>
                                        <p:cTn id="123" dur="1000"/>
                                        <p:tgtEl>
                                          <p:spTgt spid="26"/>
                                        </p:tgtEl>
                                      </p:cBhvr>
                                    </p:animEffect>
                                    <p:anim calcmode="lin" valueType="num">
                                      <p:cBhvr>
                                        <p:cTn id="124" dur="1000" fill="hold"/>
                                        <p:tgtEl>
                                          <p:spTgt spid="26"/>
                                        </p:tgtEl>
                                        <p:attrNameLst>
                                          <p:attrName>ppt_x</p:attrName>
                                        </p:attrNameLst>
                                      </p:cBhvr>
                                      <p:tavLst>
                                        <p:tav tm="0">
                                          <p:val>
                                            <p:strVal val="#ppt_x"/>
                                          </p:val>
                                        </p:tav>
                                        <p:tav tm="100000">
                                          <p:val>
                                            <p:strVal val="#ppt_x"/>
                                          </p:val>
                                        </p:tav>
                                      </p:tavLst>
                                    </p:anim>
                                    <p:anim calcmode="lin" valueType="num">
                                      <p:cBhvr>
                                        <p:cTn id="125" dur="1000" fill="hold"/>
                                        <p:tgtEl>
                                          <p:spTgt spid="26"/>
                                        </p:tgtEl>
                                        <p:attrNameLst>
                                          <p:attrName>ppt_y</p:attrName>
                                        </p:attrNameLst>
                                      </p:cBhvr>
                                      <p:tavLst>
                                        <p:tav tm="0">
                                          <p:val>
                                            <p:strVal val="#ppt_y-.1"/>
                                          </p:val>
                                        </p:tav>
                                        <p:tav tm="100000">
                                          <p:val>
                                            <p:strVal val="#ppt_y"/>
                                          </p:val>
                                        </p:tav>
                                      </p:tavLst>
                                    </p:anim>
                                  </p:childTnLst>
                                </p:cTn>
                              </p:par>
                              <p:par>
                                <p:cTn id="126" presetID="47" presetClass="entr" presetSubtype="0" fill="hold" grpId="0" nodeType="withEffect">
                                  <p:stCondLst>
                                    <p:cond delay="0"/>
                                  </p:stCondLst>
                                  <p:childTnLst>
                                    <p:set>
                                      <p:cBhvr>
                                        <p:cTn id="127" dur="1" fill="hold">
                                          <p:stCondLst>
                                            <p:cond delay="0"/>
                                          </p:stCondLst>
                                        </p:cTn>
                                        <p:tgtEl>
                                          <p:spTgt spid="27"/>
                                        </p:tgtEl>
                                        <p:attrNameLst>
                                          <p:attrName>style.visibility</p:attrName>
                                        </p:attrNameLst>
                                      </p:cBhvr>
                                      <p:to>
                                        <p:strVal val="visible"/>
                                      </p:to>
                                    </p:set>
                                    <p:animEffect transition="in" filter="fade">
                                      <p:cBhvr>
                                        <p:cTn id="128" dur="1000"/>
                                        <p:tgtEl>
                                          <p:spTgt spid="27"/>
                                        </p:tgtEl>
                                      </p:cBhvr>
                                    </p:animEffect>
                                    <p:anim calcmode="lin" valueType="num">
                                      <p:cBhvr>
                                        <p:cTn id="129" dur="1000" fill="hold"/>
                                        <p:tgtEl>
                                          <p:spTgt spid="27"/>
                                        </p:tgtEl>
                                        <p:attrNameLst>
                                          <p:attrName>ppt_x</p:attrName>
                                        </p:attrNameLst>
                                      </p:cBhvr>
                                      <p:tavLst>
                                        <p:tav tm="0">
                                          <p:val>
                                            <p:strVal val="#ppt_x"/>
                                          </p:val>
                                        </p:tav>
                                        <p:tav tm="100000">
                                          <p:val>
                                            <p:strVal val="#ppt_x"/>
                                          </p:val>
                                        </p:tav>
                                      </p:tavLst>
                                    </p:anim>
                                    <p:anim calcmode="lin" valueType="num">
                                      <p:cBhvr>
                                        <p:cTn id="130" dur="1000" fill="hold"/>
                                        <p:tgtEl>
                                          <p:spTgt spid="27"/>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27"/>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6" name="Picture 37"/>
          <p:cNvPicPr>
            <a:picLocks noChangeAspect="1" noChangeArrowheads="1"/>
          </p:cNvPicPr>
          <p:nvPr/>
        </p:nvPicPr>
        <p:blipFill>
          <a:blip r:embed="rId3" cstate="print"/>
          <a:srcRect/>
          <a:stretch>
            <a:fillRect/>
          </a:stretch>
        </p:blipFill>
        <p:spPr bwMode="auto">
          <a:xfrm>
            <a:off x="755576" y="620688"/>
            <a:ext cx="1655763" cy="1360488"/>
          </a:xfrm>
          <a:prstGeom prst="rect">
            <a:avLst/>
          </a:prstGeom>
          <a:noFill/>
          <a:ln w="9525">
            <a:noFill/>
            <a:miter lim="800000"/>
            <a:headEnd/>
            <a:tailEnd/>
          </a:ln>
        </p:spPr>
      </p:pic>
      <p:sp>
        <p:nvSpPr>
          <p:cNvPr id="6" name="Nadpis 1"/>
          <p:cNvSpPr txBox="1">
            <a:spLocks/>
          </p:cNvSpPr>
          <p:nvPr/>
        </p:nvSpPr>
        <p:spPr bwMode="auto">
          <a:xfrm>
            <a:off x="2627784" y="692696"/>
            <a:ext cx="5976813" cy="1295400"/>
          </a:xfrm>
          <a:prstGeom prst="rect">
            <a:avLst/>
          </a:prstGeom>
          <a:solidFill>
            <a:schemeClr val="bg1">
              <a:lumMod val="75000"/>
            </a:schemeClr>
          </a:solidFill>
          <a:ln w="9525">
            <a:solidFill>
              <a:schemeClr val="bg1">
                <a:lumMod val="50000"/>
              </a:schemeClr>
            </a:solidFill>
            <a:miter lim="800000"/>
            <a:headEnd/>
            <a:tailEnd/>
          </a:ln>
        </p:spPr>
        <p:txBody>
          <a:bodyPr anchor="ctr"/>
          <a:lstStyle/>
          <a:p>
            <a:pPr algn="ctr">
              <a:defRPr/>
            </a:pPr>
            <a:r>
              <a:rPr lang="cs-CZ" sz="2400" b="1" i="1" dirty="0">
                <a:latin typeface="Courier New" pitchFamily="49" charset="0"/>
                <a:ea typeface="+mj-ea"/>
                <a:cs typeface="Courier New" pitchFamily="49" charset="0"/>
              </a:rPr>
              <a:t>ZÁKLADNÍ ŠKOLA OLOMOUC</a:t>
            </a:r>
            <a:r>
              <a:rPr lang="cs-CZ" sz="2000" dirty="0">
                <a:latin typeface="Courier New" pitchFamily="49" charset="0"/>
                <a:ea typeface="+mj-ea"/>
                <a:cs typeface="Courier New" pitchFamily="49" charset="0"/>
              </a:rPr>
              <a:t/>
            </a:r>
            <a:br>
              <a:rPr lang="cs-CZ" sz="2000" dirty="0">
                <a:latin typeface="Courier New" pitchFamily="49" charset="0"/>
                <a:ea typeface="+mj-ea"/>
                <a:cs typeface="Courier New" pitchFamily="49" charset="0"/>
              </a:rPr>
            </a:br>
            <a:r>
              <a:rPr lang="cs-CZ" sz="1400" b="1" i="1" dirty="0">
                <a:latin typeface="Courier New" pitchFamily="49" charset="0"/>
                <a:ea typeface="+mj-ea"/>
                <a:cs typeface="Courier New" pitchFamily="49" charset="0"/>
              </a:rPr>
              <a:t>příspěvková organizace</a:t>
            </a:r>
            <a:r>
              <a:rPr lang="cs-CZ" sz="2000" dirty="0">
                <a:latin typeface="Courier New" pitchFamily="49" charset="0"/>
                <a:ea typeface="+mj-ea"/>
                <a:cs typeface="Courier New" pitchFamily="49" charset="0"/>
              </a:rPr>
              <a:t/>
            </a:r>
            <a:br>
              <a:rPr lang="cs-CZ" sz="2000" dirty="0">
                <a:latin typeface="Courier New" pitchFamily="49" charset="0"/>
                <a:ea typeface="+mj-ea"/>
                <a:cs typeface="Courier New" pitchFamily="49" charset="0"/>
              </a:rPr>
            </a:br>
            <a:r>
              <a:rPr lang="cs-CZ" sz="1600" b="1" i="1" dirty="0">
                <a:latin typeface="Courier New" pitchFamily="49" charset="0"/>
                <a:ea typeface="+mj-ea"/>
                <a:cs typeface="Courier New" pitchFamily="49" charset="0"/>
              </a:rPr>
              <a:t>MOZARTOVA 48, 779 00 OLOMOUC</a:t>
            </a:r>
            <a:r>
              <a:rPr lang="cs-CZ" sz="2000" dirty="0">
                <a:latin typeface="Courier New" pitchFamily="49" charset="0"/>
                <a:ea typeface="+mj-ea"/>
                <a:cs typeface="Courier New" pitchFamily="49" charset="0"/>
              </a:rPr>
              <a:t/>
            </a:r>
            <a:br>
              <a:rPr lang="cs-CZ" sz="2000" dirty="0">
                <a:latin typeface="Courier New" pitchFamily="49" charset="0"/>
                <a:ea typeface="+mj-ea"/>
                <a:cs typeface="Courier New" pitchFamily="49" charset="0"/>
              </a:rPr>
            </a:br>
            <a:r>
              <a:rPr lang="cs-CZ" sz="1400" b="1" i="1" dirty="0">
                <a:latin typeface="Courier New" pitchFamily="49" charset="0"/>
                <a:ea typeface="+mj-ea"/>
                <a:cs typeface="Courier New" pitchFamily="49" charset="0"/>
              </a:rPr>
              <a:t>tel.: 585 427 142, 775 116 442; fax: 585 422 713</a:t>
            </a:r>
            <a:r>
              <a:rPr lang="cs-CZ" sz="1400" b="1" dirty="0">
                <a:latin typeface="Courier New" pitchFamily="49" charset="0"/>
                <a:ea typeface="+mj-ea"/>
                <a:cs typeface="Courier New" pitchFamily="49" charset="0"/>
              </a:rPr>
              <a:t> </a:t>
            </a:r>
            <a:r>
              <a:rPr lang="cs-CZ" sz="2000" dirty="0">
                <a:latin typeface="Courier New" pitchFamily="49" charset="0"/>
                <a:ea typeface="+mj-ea"/>
                <a:cs typeface="Courier New" pitchFamily="49" charset="0"/>
              </a:rPr>
              <a:t/>
            </a:r>
            <a:br>
              <a:rPr lang="cs-CZ" sz="2000" dirty="0">
                <a:latin typeface="Courier New" pitchFamily="49" charset="0"/>
                <a:ea typeface="+mj-ea"/>
                <a:cs typeface="Courier New" pitchFamily="49" charset="0"/>
              </a:rPr>
            </a:br>
            <a:r>
              <a:rPr lang="cs-CZ" sz="1400" b="1" i="1" dirty="0" smtClean="0">
                <a:latin typeface="Courier New" pitchFamily="49" charset="0"/>
                <a:ea typeface="+mj-ea"/>
                <a:cs typeface="Courier New" pitchFamily="49" charset="0"/>
              </a:rPr>
              <a:t>email</a:t>
            </a:r>
            <a:r>
              <a:rPr lang="cs-CZ" sz="1400" i="1" dirty="0" smtClean="0">
                <a:latin typeface="Courier New" pitchFamily="49" charset="0"/>
                <a:ea typeface="+mj-ea"/>
                <a:cs typeface="Courier New" pitchFamily="49" charset="0"/>
              </a:rPr>
              <a:t>: </a:t>
            </a:r>
            <a:r>
              <a:rPr lang="cs-CZ" sz="1400" b="1" i="1" noProof="1" smtClean="0">
                <a:latin typeface="Courier New" pitchFamily="49" charset="0"/>
                <a:ea typeface="+mj-ea"/>
                <a:cs typeface="Courier New" pitchFamily="49" charset="0"/>
                <a:hlinkClick r:id="rId4"/>
              </a:rPr>
              <a:t>kundrum@centrum.cz</a:t>
            </a:r>
            <a:r>
              <a:rPr lang="cs-CZ" sz="1400" b="1" i="1" noProof="1">
                <a:latin typeface="Courier New" pitchFamily="49" charset="0"/>
                <a:ea typeface="+mj-ea"/>
                <a:cs typeface="Courier New" pitchFamily="49" charset="0"/>
              </a:rPr>
              <a:t>; </a:t>
            </a:r>
            <a:r>
              <a:rPr lang="cs-CZ" sz="1400" b="1" i="1" noProof="1">
                <a:latin typeface="Courier New" pitchFamily="49" charset="0"/>
                <a:ea typeface="+mj-ea"/>
                <a:cs typeface="Courier New" pitchFamily="49" charset="0"/>
                <a:hlinkClick r:id="rId5"/>
              </a:rPr>
              <a:t>www.zs-mozartova.cz</a:t>
            </a:r>
            <a:r>
              <a:rPr lang="cs-CZ" sz="1400" i="1" dirty="0">
                <a:latin typeface="Courier New" pitchFamily="49" charset="0"/>
                <a:ea typeface="+mj-ea"/>
                <a:cs typeface="Courier New" pitchFamily="49" charset="0"/>
              </a:rPr>
              <a:t> </a:t>
            </a:r>
            <a:endParaRPr lang="cs-CZ" sz="1400" i="1" noProof="1">
              <a:latin typeface="Courier New" pitchFamily="49" charset="0"/>
              <a:ea typeface="+mj-ea"/>
              <a:cs typeface="Courier New" pitchFamily="49" charset="0"/>
            </a:endParaRPr>
          </a:p>
        </p:txBody>
      </p:sp>
      <p:sp>
        <p:nvSpPr>
          <p:cNvPr id="3074" name="Rectangle 2"/>
          <p:cNvSpPr>
            <a:spLocks noChangeArrowheads="1"/>
          </p:cNvSpPr>
          <p:nvPr/>
        </p:nvSpPr>
        <p:spPr bwMode="auto">
          <a:xfrm>
            <a:off x="571472" y="2492896"/>
            <a:ext cx="8136904"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600" b="1" i="1"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Seznam použité literatury a pramenů</a:t>
            </a:r>
            <a:r>
              <a:rPr kumimoji="0" lang="cs-CZ" sz="1600" b="1" i="1"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endParaRPr lang="cs-CZ" sz="1600" i="1" dirty="0" smtClean="0">
              <a:latin typeface="Courier New" pitchFamily="49" charset="0"/>
              <a:cs typeface="Courier New" pitchFamily="49" charset="0"/>
            </a:endParaRPr>
          </a:p>
          <a:p>
            <a:pPr lvl="0" algn="just">
              <a:buNone/>
            </a:pPr>
            <a:r>
              <a:rPr lang="en-US" sz="1600" i="1" dirty="0" smtClean="0">
                <a:latin typeface="Courier New" pitchFamily="49" charset="0"/>
                <a:cs typeface="Courier New" pitchFamily="49" charset="0"/>
              </a:rPr>
              <a:t>STYBLÍK, V. a </a:t>
            </a:r>
            <a:r>
              <a:rPr lang="en-US" sz="1600" i="1" dirty="0" err="1" smtClean="0">
                <a:latin typeface="Courier New" pitchFamily="49" charset="0"/>
                <a:cs typeface="Courier New" pitchFamily="49" charset="0"/>
              </a:rPr>
              <a:t>kol</a:t>
            </a:r>
            <a:r>
              <a:rPr lang="en-US" sz="1600" i="1" dirty="0" smtClean="0">
                <a:latin typeface="Courier New" pitchFamily="49" charset="0"/>
                <a:cs typeface="Courier New" pitchFamily="49" charset="0"/>
              </a:rPr>
              <a:t>. </a:t>
            </a:r>
            <a:r>
              <a:rPr lang="en-US" sz="1600" i="1" dirty="0" err="1" smtClean="0">
                <a:latin typeface="Courier New" pitchFamily="49" charset="0"/>
                <a:cs typeface="Courier New" pitchFamily="49" charset="0"/>
              </a:rPr>
              <a:t>Český</a:t>
            </a:r>
            <a:r>
              <a:rPr lang="en-US" sz="1600" i="1" dirty="0" smtClean="0">
                <a:latin typeface="Courier New" pitchFamily="49" charset="0"/>
                <a:cs typeface="Courier New" pitchFamily="49" charset="0"/>
              </a:rPr>
              <a:t> </a:t>
            </a:r>
            <a:r>
              <a:rPr lang="en-US" sz="1600" i="1" dirty="0" err="1" smtClean="0">
                <a:latin typeface="Courier New" pitchFamily="49" charset="0"/>
                <a:cs typeface="Courier New" pitchFamily="49" charset="0"/>
              </a:rPr>
              <a:t>jazyk</a:t>
            </a:r>
            <a:r>
              <a:rPr lang="en-US" sz="1600" i="1" dirty="0" smtClean="0">
                <a:latin typeface="Courier New" pitchFamily="49" charset="0"/>
                <a:cs typeface="Courier New" pitchFamily="49" charset="0"/>
              </a:rPr>
              <a:t> pro 4. </a:t>
            </a:r>
            <a:r>
              <a:rPr lang="en-US" sz="1600" i="1" dirty="0" err="1" smtClean="0">
                <a:latin typeface="Courier New" pitchFamily="49" charset="0"/>
                <a:cs typeface="Courier New" pitchFamily="49" charset="0"/>
              </a:rPr>
              <a:t>ročník</a:t>
            </a:r>
            <a:r>
              <a:rPr lang="en-US" sz="1600" i="1" dirty="0" smtClean="0">
                <a:latin typeface="Courier New" pitchFamily="49" charset="0"/>
                <a:cs typeface="Courier New" pitchFamily="49" charset="0"/>
              </a:rPr>
              <a:t> ZŠ. </a:t>
            </a:r>
            <a:r>
              <a:rPr lang="en-US" sz="1600" i="1" dirty="0" err="1" smtClean="0">
                <a:latin typeface="Courier New" pitchFamily="49" charset="0"/>
                <a:cs typeface="Courier New" pitchFamily="49" charset="0"/>
              </a:rPr>
              <a:t>Praha</a:t>
            </a:r>
            <a:r>
              <a:rPr lang="cs-CZ" sz="1600" i="1" dirty="0" smtClean="0">
                <a:latin typeface="Courier New" pitchFamily="49" charset="0"/>
                <a:cs typeface="Courier New" pitchFamily="49" charset="0"/>
              </a:rPr>
              <a:t> </a:t>
            </a:r>
            <a:r>
              <a:rPr lang="en-US" sz="1600" i="1" dirty="0" smtClean="0">
                <a:latin typeface="Courier New" pitchFamily="49" charset="0"/>
                <a:cs typeface="Courier New" pitchFamily="49" charset="0"/>
              </a:rPr>
              <a:t>: SPN, 2004. ISBN 80-7235-262-8. s. </a:t>
            </a:r>
            <a:r>
              <a:rPr lang="cs-CZ" sz="1600" i="1" dirty="0" smtClean="0">
                <a:latin typeface="Courier New" pitchFamily="49" charset="0"/>
                <a:cs typeface="Courier New" pitchFamily="49" charset="0"/>
              </a:rPr>
              <a:t>22</a:t>
            </a:r>
            <a:r>
              <a:rPr lang="en-US" sz="1600" i="1" dirty="0" smtClean="0">
                <a:latin typeface="Courier New" pitchFamily="49" charset="0"/>
                <a:cs typeface="Courier New" pitchFamily="49" charset="0"/>
              </a:rPr>
              <a:t>–2</a:t>
            </a:r>
            <a:r>
              <a:rPr lang="cs-CZ" sz="1600" i="1" dirty="0" smtClean="0">
                <a:latin typeface="Courier New" pitchFamily="49" charset="0"/>
                <a:cs typeface="Courier New" pitchFamily="49" charset="0"/>
              </a:rPr>
              <a:t>4.</a:t>
            </a:r>
          </a:p>
          <a:p>
            <a:pPr lvl="0" algn="just">
              <a:buNone/>
            </a:pPr>
            <a:endParaRPr lang="cs-CZ" sz="1600" i="1" dirty="0" smtClean="0">
              <a:latin typeface="Courier New" pitchFamily="49" charset="0"/>
              <a:cs typeface="Courier New" pitchFamily="49" charset="0"/>
            </a:endParaRPr>
          </a:p>
          <a:p>
            <a:pPr lvl="0" algn="just">
              <a:buNone/>
            </a:pPr>
            <a:r>
              <a:rPr lang="cs-CZ" sz="1600" i="1" dirty="0" smtClean="0">
                <a:latin typeface="Courier New" pitchFamily="49" charset="0"/>
                <a:cs typeface="Courier New" pitchFamily="49" charset="0"/>
              </a:rPr>
              <a:t>STYBLÍK, V. a kol. Český jazyk pro 4. ročník ZŠ – Pracovní sešit. Praha : SPN, 2004. ISBN 80-7235-166-4. s. 9.</a:t>
            </a:r>
          </a:p>
          <a:p>
            <a:pPr lvl="0" algn="just">
              <a:buNone/>
            </a:pPr>
            <a:r>
              <a:rPr lang="cs-CZ" sz="1600" i="1" dirty="0" smtClean="0">
                <a:latin typeface="Courier New" pitchFamily="49" charset="0"/>
                <a:cs typeface="Courier New" pitchFamily="49" charset="0"/>
              </a:rPr>
              <a:t> </a:t>
            </a:r>
          </a:p>
          <a:p>
            <a:pPr lvl="0" algn="just">
              <a:buNone/>
            </a:pPr>
            <a:r>
              <a:rPr lang="cs-CZ" sz="1600" i="1" dirty="0" smtClean="0">
                <a:latin typeface="Courier New" pitchFamily="49" charset="0"/>
                <a:cs typeface="Courier New" pitchFamily="49" charset="0"/>
              </a:rPr>
              <a:t>ZIMOVÁ, L. Český jazyk v sešitech pro 1. stupeň ZŠ – </a:t>
            </a:r>
            <a:br>
              <a:rPr lang="cs-CZ" sz="1600" i="1" dirty="0" smtClean="0">
                <a:latin typeface="Courier New" pitchFamily="49" charset="0"/>
                <a:cs typeface="Courier New" pitchFamily="49" charset="0"/>
              </a:rPr>
            </a:br>
            <a:r>
              <a:rPr lang="cs-CZ" sz="1600" i="1" dirty="0" smtClean="0">
                <a:latin typeface="Courier New" pitchFamily="49" charset="0"/>
                <a:cs typeface="Courier New" pitchFamily="49" charset="0"/>
              </a:rPr>
              <a:t>O SLOVU. Praha : FORTUNA, 1993. ISBN 80-7168-010-9, s. </a:t>
            </a:r>
            <a:r>
              <a:rPr lang="cs-CZ" sz="1600" i="1" dirty="0" smtClean="0">
                <a:latin typeface="Courier New" pitchFamily="49" charset="0"/>
                <a:cs typeface="Courier New" pitchFamily="49" charset="0"/>
              </a:rPr>
              <a:t>67–69</a:t>
            </a:r>
            <a:r>
              <a:rPr lang="cs-CZ" sz="1600" i="1" dirty="0" smtClean="0">
                <a:latin typeface="Courier New" pitchFamily="49" charset="0"/>
                <a:cs typeface="Courier New" pitchFamily="49" charset="0"/>
              </a:rPr>
              <a:t>. </a:t>
            </a:r>
          </a:p>
          <a:p>
            <a:pPr marL="0" marR="0" lvl="0" indent="0" algn="just" defTabSz="914400" rtl="0" eaLnBrk="0" fontAlgn="base" latinLnBrk="0" hangingPunct="0">
              <a:spcBef>
                <a:spcPct val="0"/>
              </a:spcBef>
              <a:spcAft>
                <a:spcPct val="0"/>
              </a:spcAft>
              <a:buClrTx/>
              <a:buSzTx/>
              <a:buFontTx/>
              <a:buNone/>
              <a:tabLst/>
            </a:pPr>
            <a:endParaRPr kumimoji="0" lang="cs-CZ" sz="1600" b="0" i="1"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just" defTabSz="914400" rtl="0" eaLnBrk="0" fontAlgn="base" latinLnBrk="0" hangingPunct="0">
              <a:spcBef>
                <a:spcPct val="0"/>
              </a:spcBef>
              <a:spcAft>
                <a:spcPct val="0"/>
              </a:spcAft>
              <a:buClrTx/>
              <a:buSzTx/>
              <a:buFontTx/>
              <a:buNone/>
              <a:tabLst/>
            </a:pPr>
            <a:r>
              <a:rPr kumimoji="0" lang="cs-CZ" sz="1600" b="1" i="1"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Použité </a:t>
            </a:r>
            <a:r>
              <a:rPr kumimoji="0" lang="cs-CZ" sz="1600" b="1" i="1"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zdroje</a:t>
            </a:r>
            <a:r>
              <a:rPr kumimoji="0" lang="cs-CZ" sz="1600" b="1" i="1"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a:t>
            </a:r>
            <a:endParaRPr kumimoji="0" lang="cs-CZ" sz="1600" b="0" i="0" u="none" strike="noStrike" cap="none" normalizeH="0" baseline="0" dirty="0" smtClean="0">
              <a:ln>
                <a:noFill/>
              </a:ln>
              <a:solidFill>
                <a:schemeClr val="tx1"/>
              </a:solidFill>
              <a:effectLst/>
              <a:latin typeface="Courier New" pitchFamily="49" charset="0"/>
              <a:cs typeface="Courier New" pitchFamily="49" charset="0"/>
            </a:endParaRPr>
          </a:p>
          <a:p>
            <a:pPr marL="0" marR="0" lvl="0" indent="0" algn="just" defTabSz="914400" rtl="0" eaLnBrk="0" fontAlgn="base" latinLnBrk="0" hangingPunct="0">
              <a:spcBef>
                <a:spcPct val="0"/>
              </a:spcBef>
              <a:spcAft>
                <a:spcPct val="0"/>
              </a:spcAft>
              <a:buClrTx/>
              <a:buSzTx/>
              <a:buFontTx/>
              <a:buNone/>
              <a:tabLst/>
            </a:pPr>
            <a:r>
              <a:rPr kumimoji="0" lang="cs-CZ" sz="1600" b="0" i="1" u="none" strike="noStrike" cap="none" normalizeH="0" baseline="0" dirty="0" smtClean="0">
                <a:ln>
                  <a:noFill/>
                </a:ln>
                <a:solidFill>
                  <a:srgbClr val="000000"/>
                </a:solidFill>
                <a:effectLst/>
                <a:latin typeface="Courier New" pitchFamily="49" charset="0"/>
                <a:ea typeface="Calibri" pitchFamily="34" charset="0"/>
                <a:cs typeface="Courier New" pitchFamily="49" charset="0"/>
              </a:rPr>
              <a:t>Obrazový materiál je použit z</a:t>
            </a:r>
            <a:r>
              <a:rPr kumimoji="0" lang="cs-CZ" sz="1600" b="0" i="1" u="none" strike="noStrike" cap="none" normalizeH="0" dirty="0" smtClean="0">
                <a:ln>
                  <a:noFill/>
                </a:ln>
                <a:solidFill>
                  <a:srgbClr val="000000"/>
                </a:solidFill>
                <a:effectLst/>
                <a:latin typeface="Courier New" pitchFamily="49" charset="0"/>
                <a:ea typeface="Calibri" pitchFamily="34" charset="0"/>
                <a:cs typeface="Courier New" pitchFamily="49" charset="0"/>
              </a:rPr>
              <a:t> galerie obrázků a klipartů Microsoft Office.</a:t>
            </a:r>
            <a:endParaRPr kumimoji="0" lang="cs-CZ" sz="1600" b="0" i="1" u="none" strike="noStrike" cap="none" normalizeH="0" baseline="0" dirty="0" smtClean="0">
              <a:ln>
                <a:noFill/>
              </a:ln>
              <a:solidFill>
                <a:srgbClr val="000000"/>
              </a:solidFill>
              <a:effectLst/>
              <a:latin typeface="Courier New" pitchFamily="49" charset="0"/>
              <a:ea typeface="Calibri" pitchFamily="34"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600" b="0" i="0" u="none" strike="noStrike" cap="none" normalizeH="0" baseline="0" dirty="0" smtClean="0">
              <a:ln>
                <a:noFill/>
              </a:ln>
              <a:solidFill>
                <a:schemeClr val="tx1"/>
              </a:solidFill>
              <a:effectLst/>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á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á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á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956</TotalTime>
  <Words>663</Words>
  <Application>Microsoft Office PowerPoint</Application>
  <PresentationFormat>Předvádění na obrazovce (4:3)</PresentationFormat>
  <Paragraphs>216</Paragraphs>
  <Slides>8</Slides>
  <Notes>8</Notes>
  <HiddenSlides>0</HiddenSlides>
  <MMClips>0</MMClips>
  <ScaleCrop>false</ScaleCrop>
  <HeadingPairs>
    <vt:vector size="4" baseType="variant">
      <vt:variant>
        <vt:lpstr>Motiv</vt:lpstr>
      </vt:variant>
      <vt:variant>
        <vt:i4>1</vt:i4>
      </vt:variant>
      <vt:variant>
        <vt:lpstr>Nadpisy snímků</vt:lpstr>
      </vt:variant>
      <vt:variant>
        <vt:i4>8</vt:i4>
      </vt:variant>
    </vt:vector>
  </HeadingPairs>
  <TitlesOfParts>
    <vt:vector size="9" baseType="lpstr">
      <vt:lpstr>Medián</vt:lpstr>
      <vt:lpstr>Snímek 1</vt:lpstr>
      <vt:lpstr>Snímek 2</vt:lpstr>
      <vt:lpstr>Předložky a předpony</vt:lpstr>
      <vt:lpstr>PŘEDLOŽKY   X   PŘEDPONY</vt:lpstr>
      <vt:lpstr>NAPIŠ SPRÁVNĚ SLOVA S PŘEDPONAMI A PŘEDLOŽKAMI.</vt:lpstr>
      <vt:lpstr>Napiš slova s předponami</vt:lpstr>
      <vt:lpstr>Která slova do řady nepatří?</vt:lpstr>
      <vt:lpstr>Snímek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PC7</dc:creator>
  <cp:lastModifiedBy>PC7</cp:lastModifiedBy>
  <cp:revision>84</cp:revision>
  <dcterms:created xsi:type="dcterms:W3CDTF">2012-10-20T07:50:11Z</dcterms:created>
  <dcterms:modified xsi:type="dcterms:W3CDTF">2013-01-27T11:41:57Z</dcterms:modified>
</cp:coreProperties>
</file>