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2" r:id="rId2"/>
    <p:sldId id="283" r:id="rId3"/>
    <p:sldId id="259" r:id="rId4"/>
    <p:sldId id="260" r:id="rId5"/>
    <p:sldId id="262" r:id="rId6"/>
    <p:sldId id="264" r:id="rId7"/>
    <p:sldId id="275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4" r:id="rId26"/>
    <p:sldId id="285" r:id="rId27"/>
    <p:sldId id="287" r:id="rId28"/>
    <p:sldId id="288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9A201-BE2A-4A18-97A2-F14C74B17F01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72562-F2A0-4E5C-AE2D-29419AFEEA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A2C8-C888-4CAF-B396-C3E7A935995F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98F5-4CA6-473E-8332-AFDFEACFD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A2C8-C888-4CAF-B396-C3E7A935995F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98F5-4CA6-473E-8332-AFDFEACFD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A2C8-C888-4CAF-B396-C3E7A935995F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98F5-4CA6-473E-8332-AFDFEACFD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A2C8-C888-4CAF-B396-C3E7A935995F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98F5-4CA6-473E-8332-AFDFEACFD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A2C8-C888-4CAF-B396-C3E7A935995F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98F5-4CA6-473E-8332-AFDFEACFD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A2C8-C888-4CAF-B396-C3E7A935995F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98F5-4CA6-473E-8332-AFDFEACFD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A2C8-C888-4CAF-B396-C3E7A935995F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98F5-4CA6-473E-8332-AFDFEACFD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A2C8-C888-4CAF-B396-C3E7A935995F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98F5-4CA6-473E-8332-AFDFEACFD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A2C8-C888-4CAF-B396-C3E7A935995F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98F5-4CA6-473E-8332-AFDFEACFD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A2C8-C888-4CAF-B396-C3E7A935995F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98F5-4CA6-473E-8332-AFDFEACFD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A2C8-C888-4CAF-B396-C3E7A935995F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98F5-4CA6-473E-8332-AFDFEACFD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AA2C8-C888-4CAF-B396-C3E7A935995F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898F5-4CA6-473E-8332-AFDFEACFDD9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f/f1/Road_to_mount_cook_new_zealand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4/4e/Maori_chief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upload.wikimedia.org/wikipedia/commons/1/1f/Chef_Maori_au_taiaha_1998-23059-173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f/fe/Free_Sheep_Grazing_for_Wool_in_New_Zealand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c/ca/Wellington_from_Mount_Victoria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f/f4/The_Beehive_in_June_2012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9/9d/Buildings_in_Wellington_CBD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c/ca/Auckland_aussicht2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3/3b/Auckland_from_Rangitoto_Island_1_(5642741996)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pload.wikimedia.org/wikipedia/commons/e/e4/Auckland_Harbour_View_17_(5642286859)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1/10/MURCHISON_(5374787569)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9\Desktop\Bára foto\NZ\Prostředí z Pána prsten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840760" cy="5130570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539552" y="260648"/>
            <a:ext cx="7920880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Prostředí, ve kterém se natáčel film Pán prstenů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Road to mount cook new zea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7620000" cy="5715000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4211960" y="188640"/>
            <a:ext cx="4248472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Nejvyšší hora </a:t>
            </a:r>
            <a:r>
              <a:rPr lang="cs-CZ" sz="2400" dirty="0" err="1" smtClean="0">
                <a:latin typeface="Comic Sans MS" pitchFamily="66" charset="0"/>
              </a:rPr>
              <a:t>Mt</a:t>
            </a:r>
            <a:r>
              <a:rPr lang="cs-CZ" sz="2400" dirty="0" smtClean="0">
                <a:latin typeface="Comic Sans MS" pitchFamily="66" charset="0"/>
              </a:rPr>
              <a:t>. </a:t>
            </a:r>
            <a:r>
              <a:rPr lang="cs-CZ" sz="2400" dirty="0" err="1" smtClean="0">
                <a:latin typeface="Comic Sans MS" pitchFamily="66" charset="0"/>
              </a:rPr>
              <a:t>Cook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100392" y="6165304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3]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683568" y="332656"/>
            <a:ext cx="316835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Obyvatelstvo: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39552" y="1268760"/>
            <a:ext cx="8136904" cy="33843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dirty="0" smtClean="0">
                <a:latin typeface="Comic Sans MS" pitchFamily="66" charset="0"/>
              </a:rPr>
              <a:t>Původní obyvatelé – Maoři</a:t>
            </a:r>
          </a:p>
          <a:p>
            <a:r>
              <a:rPr lang="cs-CZ" sz="2800" dirty="0" smtClean="0">
                <a:latin typeface="Comic Sans MS" pitchFamily="66" charset="0"/>
              </a:rPr>
              <a:t>	(připluli z Polynéských ostrovů)</a:t>
            </a:r>
          </a:p>
          <a:p>
            <a:r>
              <a:rPr lang="cs-CZ" sz="2800" dirty="0" smtClean="0">
                <a:latin typeface="Comic Sans MS" pitchFamily="66" charset="0"/>
              </a:rPr>
              <a:t>V 17. století N.Z. objevil Abel </a:t>
            </a:r>
            <a:r>
              <a:rPr lang="cs-CZ" sz="2800" dirty="0" err="1" smtClean="0">
                <a:latin typeface="Comic Sans MS" pitchFamily="66" charset="0"/>
              </a:rPr>
              <a:t>Tasman</a:t>
            </a:r>
            <a:endParaRPr lang="cs-CZ" sz="2800" dirty="0" smtClean="0">
              <a:latin typeface="Comic Sans MS" pitchFamily="66" charset="0"/>
            </a:endParaRPr>
          </a:p>
          <a:p>
            <a:r>
              <a:rPr lang="cs-CZ" sz="2800" dirty="0" smtClean="0">
                <a:latin typeface="Comic Sans MS" pitchFamily="66" charset="0"/>
              </a:rPr>
              <a:t>V 18. století prozkoumal </a:t>
            </a:r>
            <a:r>
              <a:rPr lang="cs-CZ" sz="2800" dirty="0" err="1" smtClean="0">
                <a:latin typeface="Comic Sans MS" pitchFamily="66" charset="0"/>
              </a:rPr>
              <a:t>James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Cook</a:t>
            </a:r>
            <a:endParaRPr lang="cs-CZ" sz="2800" dirty="0" smtClean="0">
              <a:latin typeface="Comic Sans MS" pitchFamily="66" charset="0"/>
            </a:endParaRPr>
          </a:p>
          <a:p>
            <a:r>
              <a:rPr lang="cs-CZ" sz="2800" dirty="0" smtClean="0">
                <a:latin typeface="Comic Sans MS" pitchFamily="66" charset="0"/>
              </a:rPr>
              <a:t>Od 19. století je to Britská kolonie</a:t>
            </a:r>
          </a:p>
          <a:p>
            <a:r>
              <a:rPr lang="cs-CZ" sz="2800" dirty="0" smtClean="0">
                <a:latin typeface="Comic Sans MS" pitchFamily="66" charset="0"/>
              </a:rPr>
              <a:t>V současnosti:</a:t>
            </a:r>
          </a:p>
          <a:p>
            <a:r>
              <a:rPr lang="cs-CZ" sz="2800" dirty="0">
                <a:latin typeface="Comic Sans MS" pitchFamily="66" charset="0"/>
              </a:rPr>
              <a:t>	</a:t>
            </a:r>
            <a:r>
              <a:rPr lang="cs-CZ" sz="2800" dirty="0" smtClean="0">
                <a:latin typeface="Comic Sans MS" pitchFamily="66" charset="0"/>
              </a:rPr>
              <a:t>je členem Britského společenství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67544" y="4797152"/>
            <a:ext cx="8280920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dirty="0" smtClean="0">
                <a:latin typeface="Comic Sans MS" pitchFamily="66" charset="0"/>
              </a:rPr>
              <a:t>Dnes: </a:t>
            </a:r>
          </a:p>
          <a:p>
            <a:r>
              <a:rPr lang="cs-CZ" sz="2800" dirty="0" smtClean="0">
                <a:latin typeface="Comic Sans MS" pitchFamily="66" charset="0"/>
              </a:rPr>
              <a:t>většina obyvatel potomci přistěhovalců z Evropy</a:t>
            </a:r>
          </a:p>
          <a:p>
            <a:r>
              <a:rPr lang="cs-CZ" sz="2800" dirty="0" smtClean="0">
                <a:latin typeface="Comic Sans MS" pitchFamily="66" charset="0"/>
              </a:rPr>
              <a:t>Původní obyvatelé Maoři tvoří asi 10% obyvatel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Maori chie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524375" cy="5705476"/>
          </a:xfrm>
          <a:prstGeom prst="rect">
            <a:avLst/>
          </a:prstGeom>
          <a:noFill/>
        </p:spPr>
      </p:pic>
      <p:pic>
        <p:nvPicPr>
          <p:cNvPr id="21508" name="Picture 4" descr="File:Chef Maori au taiaha 1998-23059-17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48680"/>
            <a:ext cx="3952875" cy="5705476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95536" y="623731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4]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8100392" y="630932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5]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915816" y="332656"/>
            <a:ext cx="316835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Hospodářství: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683568" y="1700808"/>
            <a:ext cx="741682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Vyspělý průmyslově – zemědělský stát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292080" y="4509120"/>
            <a:ext cx="316835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zemědělství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67544" y="3212976"/>
            <a:ext cx="367240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Nerostné bohatství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67544" y="4653136"/>
            <a:ext cx="316835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Průmysl</a:t>
            </a:r>
            <a:endParaRPr lang="cs-CZ" sz="2800" dirty="0">
              <a:latin typeface="Comic Sans MS" pitchFamily="66" charset="0"/>
            </a:endParaRPr>
          </a:p>
        </p:txBody>
      </p:sp>
      <p:cxnSp>
        <p:nvCxnSpPr>
          <p:cNvPr id="12" name="Přímá spojovací šipka 11"/>
          <p:cNvCxnSpPr>
            <a:stCxn id="3" idx="2"/>
            <a:endCxn id="9" idx="0"/>
          </p:cNvCxnSpPr>
          <p:nvPr/>
        </p:nvCxnSpPr>
        <p:spPr>
          <a:xfrm flipH="1">
            <a:off x="2303748" y="2492896"/>
            <a:ext cx="208823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2195736" y="400506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3" idx="2"/>
            <a:endCxn id="8" idx="0"/>
          </p:cNvCxnSpPr>
          <p:nvPr/>
        </p:nvCxnSpPr>
        <p:spPr>
          <a:xfrm>
            <a:off x="4391980" y="2492896"/>
            <a:ext cx="2484276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395536" y="1052736"/>
            <a:ext cx="367240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Nerostné bohatství: 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499992" y="1052736"/>
            <a:ext cx="4392488" cy="1800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Černé uhlí, zemní plyn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Železná ruda, barevné a drahé kovy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95536" y="2708920"/>
            <a:ext cx="316835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Průmysl: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403648" y="3645024"/>
            <a:ext cx="662473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Energetický – vodní elektrárny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475656" y="4581128"/>
            <a:ext cx="662473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Strojírenský – dopravní a zemědělské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475656" y="5589240"/>
            <a:ext cx="662473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Potravinářský – maso, mléko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683568" y="476672"/>
            <a:ext cx="316835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latin typeface="Comic Sans MS" pitchFamily="66" charset="0"/>
              </a:rPr>
              <a:t>Z</a:t>
            </a:r>
            <a:r>
              <a:rPr lang="cs-CZ" sz="2800" dirty="0" smtClean="0">
                <a:latin typeface="Comic Sans MS" pitchFamily="66" charset="0"/>
              </a:rPr>
              <a:t>emědělství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683568" y="1628800"/>
            <a:ext cx="7200800" cy="34563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800" dirty="0" smtClean="0">
                <a:latin typeface="Comic Sans MS" pitchFamily="66" charset="0"/>
              </a:rPr>
              <a:t>Nejvýznamnější obor hospodářství</a:t>
            </a:r>
          </a:p>
          <a:p>
            <a:r>
              <a:rPr lang="cs-CZ" sz="2800" dirty="0" smtClean="0">
                <a:latin typeface="Comic Sans MS" pitchFamily="66" charset="0"/>
              </a:rPr>
              <a:t>Převládá živočišná výroba – </a:t>
            </a: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chov ovcí</a:t>
            </a:r>
          </a:p>
          <a:p>
            <a:r>
              <a:rPr lang="cs-CZ" sz="2800" dirty="0" smtClean="0">
                <a:latin typeface="Comic Sans MS" pitchFamily="66" charset="0"/>
              </a:rPr>
              <a:t>	</a:t>
            </a: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Vývoz vlny </a:t>
            </a:r>
            <a:r>
              <a:rPr lang="cs-CZ" sz="2800" dirty="0" smtClean="0">
                <a:latin typeface="Comic Sans MS" pitchFamily="66" charset="0"/>
              </a:rPr>
              <a:t>a masa</a:t>
            </a:r>
          </a:p>
          <a:p>
            <a:r>
              <a:rPr lang="cs-CZ" sz="2800" dirty="0" smtClean="0">
                <a:latin typeface="Comic Sans MS" pitchFamily="66" charset="0"/>
              </a:rPr>
              <a:t>Dále chov skotu a rybolov </a:t>
            </a:r>
          </a:p>
          <a:p>
            <a:r>
              <a:rPr lang="cs-CZ" sz="2800" dirty="0" smtClean="0">
                <a:latin typeface="Comic Sans MS" pitchFamily="66" charset="0"/>
              </a:rPr>
              <a:t>Rostlinná výroba: obiloviny, ovoce, víno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C9\Desktop\Bára foto\NZ\1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4608512" cy="6144683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5796136" y="548680"/>
            <a:ext cx="2808312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Stříhání ovcí 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na farmě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Free Sheep Grazing for Wool in New Zea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4664"/>
            <a:ext cx="7620000" cy="571500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683568" y="6165304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6]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Wellington from Mount Victo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8064896" cy="6048672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467544" y="0"/>
            <a:ext cx="39604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Wellington - přístav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6488668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7]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Eva Hájková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Regiony světa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Nový Zéland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VY_32_INOVACE_40.19.HAJ.ZE.7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14.03. 2014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le:The Beehive in June 20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7620000" cy="571500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467544" y="0"/>
            <a:ext cx="482453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Wellington - parlament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100392" y="6165304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8]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le:Buildings in Wellington CB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7620000" cy="571500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467544" y="0"/>
            <a:ext cx="288032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Wellington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90048" y="630932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9]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le:Auckland aussicht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7620000" cy="571500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467544" y="0"/>
            <a:ext cx="75608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latin typeface="Comic Sans MS" pitchFamily="66" charset="0"/>
              </a:rPr>
              <a:t>Auckland</a:t>
            </a:r>
            <a:r>
              <a:rPr lang="cs-CZ" sz="2800" dirty="0" smtClean="0">
                <a:latin typeface="Comic Sans MS" pitchFamily="66" charset="0"/>
              </a:rPr>
              <a:t> – největší město Nového Zélandu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173029" y="6165304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10]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le:Auckland from Rangitoto Island 1 (5642741996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68456"/>
            <a:ext cx="8064896" cy="5443806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467544" y="0"/>
            <a:ext cx="432048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latin typeface="Comic Sans MS" pitchFamily="66" charset="0"/>
              </a:rPr>
              <a:t>Auckland</a:t>
            </a:r>
            <a:r>
              <a:rPr lang="cs-CZ" sz="2800" dirty="0" smtClean="0">
                <a:latin typeface="Comic Sans MS" pitchFamily="66" charset="0"/>
              </a:rPr>
              <a:t> – přístav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173029" y="6237312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11]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le:Auckland Harbour View 17 (5642286859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8105965" cy="540060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467544" y="0"/>
            <a:ext cx="432048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latin typeface="Comic Sans MS" pitchFamily="66" charset="0"/>
              </a:rPr>
              <a:t>Auckland</a:t>
            </a:r>
            <a:r>
              <a:rPr lang="cs-CZ" sz="2800" dirty="0" smtClean="0">
                <a:latin typeface="Comic Sans MS" pitchFamily="66" charset="0"/>
              </a:rPr>
              <a:t> – přístav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956376" y="6309320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2379077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SVATOŇOVÁ, H.; Zeměpis – Asie, Austrálie a Oceánie, Antarktida, 2. díl pro 7. ročník ZŠ nebo sekundy víceletých gymnázií. Brno: Nová škola, s.r.o. 2012. 72 s. IBSN 978-80-7289-147-4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DVOŘÁK, J.: Zeměpis 7 – učebnice pro základní školy a víceletá gymnázia. Plzeň: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2005. 128 s. ISBN 80-7238-304-3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8864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4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Mapa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Austrálie a Oceánie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134076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3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2014-03-14].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WWW:&lt;http://upload.wikimedia.org/wikipedia/commons/3/3e/Flag_of_New_Zealand.svg?uselang=cs&gt;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249289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7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2014-03-14].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WWW:&lt;http://commons.wikimedia.org/wiki/File:MURCHISON_(5374787569).jpg?uselang=cs&gt;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378904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11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2014-03-14].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commons.wikimedia.org/wiki/File:Road_to_mount_cook_new_zealand.jpg?uselang=cs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23528" y="5301208"/>
            <a:ext cx="8533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13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[obr.4]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2014-03-14].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commons.wikimedia.org/wiki/File:Maori_chief.jpg?uselang=cs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9512" y="33265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obr.5]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2014-03-14].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:&lt;h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ttp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://commons.wikimedia.org/wiki/File:Chef_Maori_au_taiaha_1998-23059-173.jpg?uselang=cs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62880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obr.6]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2014-03-14].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commons.wikimedia.org/wiki/File:Free_Sheep_Grazing_for_Wool_in_New_Zealand.jpg?uselang=cs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328498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obr.7]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2014-03-14].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commons.wikimedia.org/wiki/File:Wellington_from_Mount_Victoria.jpg?uselang=cs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512" y="4797152"/>
            <a:ext cx="8533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obr.8]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2014-03-14].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commons.wikimedia.org/wiki/File:The_Beehive_in_June_2012.jpg?uselang=cs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9512" y="33265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21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obr.9]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2014-03-14].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commons.wikimedia.org/wiki/File:Buildings_in_Wellington_CBD.JPG?uselang=cs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62880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22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obr.10]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2014-03-14].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commons.wikimedia.org/wiki/File:Auckland_aussicht2.JPG?uselang=cs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328498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23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2014-03-14].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http://commons.wikimedia.org/wiki/File:Auckland_from_Rangitoto_Island_1_(5642741996).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512" y="4797152"/>
            <a:ext cx="8533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24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2014-03-14].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http://commons.wikimedia.org/wiki/File:Auckland_Harbour_View_17_(5642286859).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jpg?uselang=cs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475656" y="260648"/>
            <a:ext cx="6408712" cy="10801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NOVÝ ZÉLAND</a:t>
            </a:r>
            <a:endParaRPr lang="cs-CZ" sz="40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8244408" cy="412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67544" y="6165304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9\Desktop\DUMY 2\mapy oceány, austrálie\nový zéland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-150059"/>
            <a:ext cx="5256584" cy="7008059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1403648" y="0"/>
            <a:ext cx="5256584" cy="980728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latin typeface="Comic Sans MS" pitchFamily="66" charset="0"/>
              </a:rPr>
              <a:t>Poloha Nového Zélandu</a:t>
            </a:r>
            <a:endParaRPr lang="cs-CZ" sz="36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0" y="4941168"/>
            <a:ext cx="3275856" cy="72008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latin typeface="Comic Sans MS" pitchFamily="66" charset="0"/>
              </a:rPr>
              <a:t>Tasmanovo</a:t>
            </a:r>
            <a:r>
              <a:rPr lang="cs-CZ" sz="2800" b="1" dirty="0" smtClean="0">
                <a:latin typeface="Comic Sans MS" pitchFamily="66" charset="0"/>
              </a:rPr>
              <a:t> moře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95536" y="2348880"/>
            <a:ext cx="2520280" cy="72008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Austrálie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139952" y="2132856"/>
            <a:ext cx="2520280" cy="72008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Tichý oceán</a:t>
            </a:r>
            <a:endParaRPr lang="cs-CZ" sz="2800" b="1" dirty="0">
              <a:latin typeface="Comic Sans MS" pitchFamily="66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1763688" y="3140968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7" idx="2"/>
          </p:cNvCxnSpPr>
          <p:nvPr/>
        </p:nvCxnSpPr>
        <p:spPr>
          <a:xfrm flipH="1">
            <a:off x="4716016" y="2852936"/>
            <a:ext cx="68407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7" idx="2"/>
          </p:cNvCxnSpPr>
          <p:nvPr/>
        </p:nvCxnSpPr>
        <p:spPr>
          <a:xfrm>
            <a:off x="5400092" y="2852936"/>
            <a:ext cx="90010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3347864" y="5301208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6372200" y="6137920"/>
            <a:ext cx="252028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Jižní ostrov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6372200" y="4221088"/>
            <a:ext cx="277180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Severní ostrov</a:t>
            </a:r>
            <a:endParaRPr lang="cs-CZ" sz="2800" b="1" dirty="0">
              <a:latin typeface="Comic Sans MS" pitchFamily="66" charset="0"/>
            </a:endParaRPr>
          </a:p>
        </p:txBody>
      </p:sp>
      <p:cxnSp>
        <p:nvCxnSpPr>
          <p:cNvPr id="19" name="Přímá spojovací šipka 18"/>
          <p:cNvCxnSpPr>
            <a:stCxn id="16" idx="1"/>
          </p:cNvCxnSpPr>
          <p:nvPr/>
        </p:nvCxnSpPr>
        <p:spPr>
          <a:xfrm flipH="1" flipV="1">
            <a:off x="5580112" y="6237312"/>
            <a:ext cx="792088" cy="2606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>
            <a:stCxn id="17" idx="1"/>
            <a:endCxn id="17" idx="1"/>
          </p:cNvCxnSpPr>
          <p:nvPr/>
        </p:nvCxnSpPr>
        <p:spPr>
          <a:xfrm>
            <a:off x="6372200" y="4581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>
            <a:stCxn id="17" idx="2"/>
          </p:cNvCxnSpPr>
          <p:nvPr/>
        </p:nvCxnSpPr>
        <p:spPr>
          <a:xfrm flipH="1">
            <a:off x="6372200" y="4941168"/>
            <a:ext cx="138590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923928" y="2996952"/>
            <a:ext cx="345638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4 mil.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11560" y="177281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Rozloha: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11560" y="2996952"/>
            <a:ext cx="280831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Počet obyvatel: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11560" y="429309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Úřední jazyk: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3923928" y="1772816"/>
            <a:ext cx="352839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267 500 km²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1907704" y="404664"/>
            <a:ext cx="496855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Základní údaje: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3995936" y="5661248"/>
            <a:ext cx="338437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Wellington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683568" y="573325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Hlavní město: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923928" y="4077072"/>
            <a:ext cx="3456384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Angličtina  (většina</a:t>
            </a:r>
            <a:r>
              <a:rPr lang="cs-CZ" sz="2400" dirty="0">
                <a:latin typeface="Comic Sans MS" pitchFamily="66" charset="0"/>
              </a:rPr>
              <a:t>)</a:t>
            </a:r>
            <a:endParaRPr lang="cs-CZ" sz="2400" dirty="0" smtClean="0">
              <a:latin typeface="Comic Sans MS" pitchFamily="66" charset="0"/>
            </a:endParaRPr>
          </a:p>
          <a:p>
            <a:pPr algn="ctr"/>
            <a:r>
              <a:rPr lang="cs-CZ" sz="2400" dirty="0" smtClean="0">
                <a:latin typeface="Comic Sans MS" pitchFamily="66" charset="0"/>
              </a:rPr>
              <a:t> maorština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323528" y="2132856"/>
            <a:ext cx="21602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Povrch: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987824" y="2132856"/>
            <a:ext cx="576064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Jižní Alpy – přes 3 500 m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Na severním ostrově sopky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95536" y="3501008"/>
            <a:ext cx="21602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Podnebí: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059832" y="3356992"/>
            <a:ext cx="5688632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Mírné oceánské podnebí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Sever subtropické, dostatek srážek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23528" y="5013176"/>
            <a:ext cx="21602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Rostlinstvo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živočichové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843808" y="4725144"/>
            <a:ext cx="5976664" cy="14847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Stále zelené deštné pralesy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Endemické druhy (stromové kapradiny)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Nelétavý pták kivi, papoušci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95536" y="692696"/>
            <a:ext cx="216024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Poloha: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2987824" y="548680"/>
            <a:ext cx="5904656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 jihozápadní části Tichého oceánu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1 600 km od Austrálie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Severní a Jižní ostrov – </a:t>
            </a:r>
            <a:r>
              <a:rPr lang="cs-CZ" sz="2400" dirty="0" err="1" smtClean="0">
                <a:latin typeface="Comic Sans MS" pitchFamily="66" charset="0"/>
              </a:rPr>
              <a:t>Cookův</a:t>
            </a:r>
            <a:r>
              <a:rPr lang="cs-CZ" sz="2400" dirty="0" smtClean="0">
                <a:latin typeface="Comic Sans MS" pitchFamily="66" charset="0"/>
              </a:rPr>
              <a:t> průliv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MURCHISON (5374787569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7620000" cy="5076826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580112" y="188640"/>
            <a:ext cx="3096344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Krásná příroda 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Nového Zélandu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6021288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9\Desktop\Bára foto\NZ\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996444" cy="5328592"/>
          </a:xfrm>
          <a:prstGeom prst="rect">
            <a:avLst/>
          </a:prstGeom>
          <a:noFill/>
        </p:spPr>
      </p:pic>
      <p:pic>
        <p:nvPicPr>
          <p:cNvPr id="3075" name="Picture 3" descr="C:\Users\PC9\Desktop\Bára foto\NZ\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852936"/>
            <a:ext cx="4932040" cy="3699030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220072" y="908720"/>
            <a:ext cx="3096344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Krásná příroda 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Nového Zélandu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9\Desktop\Bára foto\NZ\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176464" cy="3132348"/>
          </a:xfrm>
          <a:prstGeom prst="rect">
            <a:avLst/>
          </a:prstGeom>
          <a:noFill/>
        </p:spPr>
      </p:pic>
      <p:pic>
        <p:nvPicPr>
          <p:cNvPr id="4099" name="Picture 3" descr="C:\Users\PC9\Desktop\Bára foto\NZ\1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1932" y="2924944"/>
            <a:ext cx="4961971" cy="3721478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220072" y="908720"/>
            <a:ext cx="3096344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Krásná příroda 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Nového Zélandu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765</Words>
  <Application>Microsoft Office PowerPoint</Application>
  <PresentationFormat>Předvádění na obrazovce (4:3)</PresentationFormat>
  <Paragraphs>170</Paragraphs>
  <Slides>28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PC9</dc:creator>
  <cp:lastModifiedBy>PC9</cp:lastModifiedBy>
  <cp:revision>21</cp:revision>
  <dcterms:created xsi:type="dcterms:W3CDTF">2014-03-14T13:10:01Z</dcterms:created>
  <dcterms:modified xsi:type="dcterms:W3CDTF">2014-03-15T17:37:57Z</dcterms:modified>
</cp:coreProperties>
</file>