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5" r:id="rId2"/>
    <p:sldId id="296" r:id="rId3"/>
    <p:sldId id="315" r:id="rId4"/>
    <p:sldId id="307" r:id="rId5"/>
    <p:sldId id="309" r:id="rId6"/>
    <p:sldId id="310" r:id="rId7"/>
    <p:sldId id="311" r:id="rId8"/>
    <p:sldId id="313" r:id="rId9"/>
    <p:sldId id="312" r:id="rId10"/>
    <p:sldId id="314" r:id="rId11"/>
    <p:sldId id="285" r:id="rId12"/>
    <p:sldId id="30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16F6D1"/>
    <a:srgbClr val="54416B"/>
    <a:srgbClr val="44F913"/>
    <a:srgbClr val="003300"/>
    <a:srgbClr val="E412FA"/>
    <a:srgbClr val="E152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18" Type="http://schemas.openxmlformats.org/officeDocument/2006/relationships/image" Target="../media/image32.wmf"/><Relationship Id="rId3" Type="http://schemas.openxmlformats.org/officeDocument/2006/relationships/image" Target="../media/image17.wmf"/><Relationship Id="rId21" Type="http://schemas.openxmlformats.org/officeDocument/2006/relationships/image" Target="../media/image35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20" Type="http://schemas.openxmlformats.org/officeDocument/2006/relationships/image" Target="../media/image34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19" Type="http://schemas.openxmlformats.org/officeDocument/2006/relationships/image" Target="../media/image33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Relationship Id="rId22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.wmf"/><Relationship Id="rId7" Type="http://schemas.openxmlformats.org/officeDocument/2006/relationships/image" Target="../media/image55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4.wmf"/><Relationship Id="rId10" Type="http://schemas.openxmlformats.org/officeDocument/2006/relationships/image" Target="../media/image58.wmf"/><Relationship Id="rId4" Type="http://schemas.openxmlformats.org/officeDocument/2006/relationships/image" Target="../media/image53.wmf"/><Relationship Id="rId9" Type="http://schemas.openxmlformats.org/officeDocument/2006/relationships/image" Target="../media/image5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9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12" Type="http://schemas.openxmlformats.org/officeDocument/2006/relationships/image" Target="../media/image78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11" Type="http://schemas.openxmlformats.org/officeDocument/2006/relationships/image" Target="../media/image77.wmf"/><Relationship Id="rId5" Type="http://schemas.openxmlformats.org/officeDocument/2006/relationships/image" Target="../media/image71.wmf"/><Relationship Id="rId10" Type="http://schemas.openxmlformats.org/officeDocument/2006/relationships/image" Target="../media/image76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image" Target="../media/image92.wmf"/><Relationship Id="rId18" Type="http://schemas.openxmlformats.org/officeDocument/2006/relationships/image" Target="../media/image9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17" Type="http://schemas.openxmlformats.org/officeDocument/2006/relationships/image" Target="../media/image96.wmf"/><Relationship Id="rId2" Type="http://schemas.openxmlformats.org/officeDocument/2006/relationships/image" Target="../media/image81.wmf"/><Relationship Id="rId16" Type="http://schemas.openxmlformats.org/officeDocument/2006/relationships/image" Target="../media/image95.wmf"/><Relationship Id="rId20" Type="http://schemas.openxmlformats.org/officeDocument/2006/relationships/image" Target="../media/image99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5" Type="http://schemas.openxmlformats.org/officeDocument/2006/relationships/image" Target="../media/image94.wmf"/><Relationship Id="rId10" Type="http://schemas.openxmlformats.org/officeDocument/2006/relationships/image" Target="../media/image89.wmf"/><Relationship Id="rId19" Type="http://schemas.openxmlformats.org/officeDocument/2006/relationships/image" Target="../media/image98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Relationship Id="rId14" Type="http://schemas.openxmlformats.org/officeDocument/2006/relationships/image" Target="../media/image9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image" Target="../media/image112.wmf"/><Relationship Id="rId18" Type="http://schemas.openxmlformats.org/officeDocument/2006/relationships/image" Target="../media/image11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17" Type="http://schemas.openxmlformats.org/officeDocument/2006/relationships/image" Target="../media/image116.wmf"/><Relationship Id="rId2" Type="http://schemas.openxmlformats.org/officeDocument/2006/relationships/image" Target="../media/image101.wmf"/><Relationship Id="rId16" Type="http://schemas.openxmlformats.org/officeDocument/2006/relationships/image" Target="../media/image115.wmf"/><Relationship Id="rId20" Type="http://schemas.openxmlformats.org/officeDocument/2006/relationships/image" Target="../media/image119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5" Type="http://schemas.openxmlformats.org/officeDocument/2006/relationships/image" Target="../media/image114.wmf"/><Relationship Id="rId10" Type="http://schemas.openxmlformats.org/officeDocument/2006/relationships/image" Target="../media/image109.wmf"/><Relationship Id="rId19" Type="http://schemas.openxmlformats.org/officeDocument/2006/relationships/image" Target="../media/image118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Relationship Id="rId14" Type="http://schemas.openxmlformats.org/officeDocument/2006/relationships/image" Target="../media/image1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D5455-5648-4F0D-8A9C-9D6C3956B1F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4ADD-6BF0-47DE-B3B6-810A16E116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4ADD-6BF0-47DE-B3B6-810A16E116AB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oleObject" Target="../embeddings/oleObject93.bin"/><Relationship Id="rId18" Type="http://schemas.openxmlformats.org/officeDocument/2006/relationships/oleObject" Target="../embeddings/oleObject98.bin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100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5.bin"/><Relationship Id="rId10" Type="http://schemas.openxmlformats.org/officeDocument/2006/relationships/oleObject" Target="../embeddings/oleObject90.bin"/><Relationship Id="rId19" Type="http://schemas.openxmlformats.org/officeDocument/2006/relationships/oleObject" Target="../embeddings/oleObject99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9.bin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10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oleObject" Target="../embeddings/oleObject113.bin"/><Relationship Id="rId18" Type="http://schemas.openxmlformats.org/officeDocument/2006/relationships/oleObject" Target="../embeddings/oleObject118.bin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21.bin"/><Relationship Id="rId7" Type="http://schemas.openxmlformats.org/officeDocument/2006/relationships/oleObject" Target="../embeddings/oleObject107.bin"/><Relationship Id="rId12" Type="http://schemas.openxmlformats.org/officeDocument/2006/relationships/oleObject" Target="../embeddings/oleObject112.bin"/><Relationship Id="rId17" Type="http://schemas.openxmlformats.org/officeDocument/2006/relationships/oleObject" Target="../embeddings/oleObject1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20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6.bin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5.bin"/><Relationship Id="rId23" Type="http://schemas.openxmlformats.org/officeDocument/2006/relationships/slide" Target="slide3.xml"/><Relationship Id="rId10" Type="http://schemas.openxmlformats.org/officeDocument/2006/relationships/oleObject" Target="../embeddings/oleObject110.bin"/><Relationship Id="rId19" Type="http://schemas.openxmlformats.org/officeDocument/2006/relationships/oleObject" Target="../embeddings/oleObject119.bin"/><Relationship Id="rId4" Type="http://schemas.openxmlformats.org/officeDocument/2006/relationships/oleObject" Target="../embeddings/oleObject104.bin"/><Relationship Id="rId9" Type="http://schemas.openxmlformats.org/officeDocument/2006/relationships/oleObject" Target="../embeddings/oleObject109.bin"/><Relationship Id="rId14" Type="http://schemas.openxmlformats.org/officeDocument/2006/relationships/oleObject" Target="../embeddings/oleObject114.bin"/><Relationship Id="rId22" Type="http://schemas.openxmlformats.org/officeDocument/2006/relationships/oleObject" Target="../embeddings/oleObject12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" Target="slide4.xml"/><Relationship Id="rId7" Type="http://schemas.openxmlformats.org/officeDocument/2006/relationships/slide" Target="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9.xml"/><Relationship Id="rId5" Type="http://schemas.openxmlformats.org/officeDocument/2006/relationships/slide" Target="slide8.xml"/><Relationship Id="rId10" Type="http://schemas.openxmlformats.org/officeDocument/2006/relationships/oleObject" Target="../embeddings/oleObject3.bin"/><Relationship Id="rId4" Type="http://schemas.openxmlformats.org/officeDocument/2006/relationships/slide" Target="slide6.xml"/><Relationship Id="rId9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3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5" Type="http://schemas.openxmlformats.org/officeDocument/2006/relationships/slide" Target="slide3.xml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30.bin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24" Type="http://schemas.openxmlformats.org/officeDocument/2006/relationships/oleObject" Target="../embeddings/oleObject36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5.bin"/><Relationship Id="rId10" Type="http://schemas.openxmlformats.org/officeDocument/2006/relationships/oleObject" Target="../embeddings/oleObject22.bin"/><Relationship Id="rId19" Type="http://schemas.openxmlformats.org/officeDocument/2006/relationships/oleObject" Target="../embeddings/oleObject31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17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6.bin"/><Relationship Id="rId5" Type="http://schemas.openxmlformats.org/officeDocument/2006/relationships/oleObject" Target="../embeddings/oleObject65.bin"/><Relationship Id="rId10" Type="http://schemas.openxmlformats.org/officeDocument/2006/relationships/slide" Target="slide3.xml"/><Relationship Id="rId4" Type="http://schemas.openxmlformats.org/officeDocument/2006/relationships/oleObject" Target="../embeddings/oleObject64.bin"/><Relationship Id="rId9" Type="http://schemas.openxmlformats.org/officeDocument/2006/relationships/oleObject" Target="../embeddings/oleObject6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12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6" Type="http://schemas.openxmlformats.org/officeDocument/2006/relationships/slide" Target="slide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3.bin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1.bin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8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332656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Vypočítej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67544" y="1172865"/>
          <a:ext cx="935038" cy="815975"/>
        </p:xfrm>
        <a:graphic>
          <a:graphicData uri="http://schemas.openxmlformats.org/presentationml/2006/ole">
            <p:oleObj spid="_x0000_s160770" name="Rovnice" r:id="rId3" imgW="49500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67544" y="2295525"/>
          <a:ext cx="787400" cy="815975"/>
        </p:xfrm>
        <a:graphic>
          <a:graphicData uri="http://schemas.openxmlformats.org/presentationml/2006/ole">
            <p:oleObj spid="_x0000_s160771" name="Rovnice" r:id="rId4" imgW="419040" imgH="393480" progId="Equation.3">
              <p:embed/>
            </p:oleObj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67544" y="4581525"/>
          <a:ext cx="981075" cy="815975"/>
        </p:xfrm>
        <a:graphic>
          <a:graphicData uri="http://schemas.openxmlformats.org/presentationml/2006/ole">
            <p:oleObj spid="_x0000_s160772" name="Rovnice" r:id="rId5" imgW="520560" imgH="39348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444500" y="5661025"/>
          <a:ext cx="885825" cy="815975"/>
        </p:xfrm>
        <a:graphic>
          <a:graphicData uri="http://schemas.openxmlformats.org/presentationml/2006/ole">
            <p:oleObj spid="_x0000_s160773" name="Rovnice" r:id="rId6" imgW="469800" imgH="39348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67544" y="3429000"/>
          <a:ext cx="860425" cy="815975"/>
        </p:xfrm>
        <a:graphic>
          <a:graphicData uri="http://schemas.openxmlformats.org/presentationml/2006/ole">
            <p:oleObj spid="_x0000_s160774" name="Rovnice" r:id="rId7" imgW="457200" imgH="393480" progId="Equation.3">
              <p:embed/>
            </p:oleObj>
          </a:graphicData>
        </a:graphic>
      </p:graphicFrame>
      <p:graphicFrame>
        <p:nvGraphicFramePr>
          <p:cNvPr id="36" name="Object 1"/>
          <p:cNvGraphicFramePr>
            <a:graphicFrameLocks noChangeAspect="1"/>
          </p:cNvGraphicFramePr>
          <p:nvPr/>
        </p:nvGraphicFramePr>
        <p:xfrm>
          <a:off x="4860032" y="1172865"/>
          <a:ext cx="838200" cy="815975"/>
        </p:xfrm>
        <a:graphic>
          <a:graphicData uri="http://schemas.openxmlformats.org/presentationml/2006/ole">
            <p:oleObj spid="_x0000_s160775" name="Rovnice" r:id="rId8" imgW="444240" imgH="393480" progId="Equation.3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4848225" y="2276872"/>
          <a:ext cx="1003300" cy="815975"/>
        </p:xfrm>
        <a:graphic>
          <a:graphicData uri="http://schemas.openxmlformats.org/presentationml/2006/ole">
            <p:oleObj spid="_x0000_s160776" name="Rovnice" r:id="rId9" imgW="533160" imgH="393480" progId="Equation.3">
              <p:embed/>
            </p:oleObj>
          </a:graphicData>
        </a:graphic>
      </p:graphicFrame>
      <p:graphicFrame>
        <p:nvGraphicFramePr>
          <p:cNvPr id="40" name="Object 10"/>
          <p:cNvGraphicFramePr>
            <a:graphicFrameLocks noChangeAspect="1"/>
          </p:cNvGraphicFramePr>
          <p:nvPr/>
        </p:nvGraphicFramePr>
        <p:xfrm>
          <a:off x="4835525" y="3429000"/>
          <a:ext cx="1123950" cy="815975"/>
        </p:xfrm>
        <a:graphic>
          <a:graphicData uri="http://schemas.openxmlformats.org/presentationml/2006/ole">
            <p:oleObj spid="_x0000_s160777" name="Rovnice" r:id="rId10" imgW="596880" imgH="393480" progId="Equation.3">
              <p:embed/>
            </p:oleObj>
          </a:graphicData>
        </a:graphic>
      </p:graphicFrame>
      <p:graphicFrame>
        <p:nvGraphicFramePr>
          <p:cNvPr id="41" name="Object 3"/>
          <p:cNvGraphicFramePr>
            <a:graphicFrameLocks noChangeAspect="1"/>
          </p:cNvGraphicFramePr>
          <p:nvPr/>
        </p:nvGraphicFramePr>
        <p:xfrm>
          <a:off x="4860032" y="4581525"/>
          <a:ext cx="1147762" cy="815975"/>
        </p:xfrm>
        <a:graphic>
          <a:graphicData uri="http://schemas.openxmlformats.org/presentationml/2006/ole">
            <p:oleObj spid="_x0000_s160778" name="Rovnice" r:id="rId11" imgW="609480" imgH="393480" progId="Equation.3">
              <p:embed/>
            </p:oleObj>
          </a:graphicData>
        </a:graphic>
      </p:graphicFrame>
      <p:graphicFrame>
        <p:nvGraphicFramePr>
          <p:cNvPr id="42" name="Object 10"/>
          <p:cNvGraphicFramePr>
            <a:graphicFrameLocks noChangeAspect="1"/>
          </p:cNvGraphicFramePr>
          <p:nvPr/>
        </p:nvGraphicFramePr>
        <p:xfrm>
          <a:off x="4862810" y="5589588"/>
          <a:ext cx="1149350" cy="815975"/>
        </p:xfrm>
        <a:graphic>
          <a:graphicData uri="http://schemas.openxmlformats.org/presentationml/2006/ole">
            <p:oleObj spid="_x0000_s160779" name="Rovnice" r:id="rId12" imgW="609480" imgH="393480" progId="Equation.3">
              <p:embed/>
            </p:oleObj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2303463" y="1196752"/>
          <a:ext cx="287337" cy="815975"/>
        </p:xfrm>
        <a:graphic>
          <a:graphicData uri="http://schemas.openxmlformats.org/presentationml/2006/ole">
            <p:oleObj spid="_x0000_s160780" name="Rovnice" r:id="rId13" imgW="152280" imgH="393480" progId="Equation.3">
              <p:embed/>
            </p:oleObj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/>
        </p:nvGraphicFramePr>
        <p:xfrm>
          <a:off x="2376488" y="2582044"/>
          <a:ext cx="214312" cy="342900"/>
        </p:xfrm>
        <a:graphic>
          <a:graphicData uri="http://schemas.openxmlformats.org/presentationml/2006/ole">
            <p:oleObj spid="_x0000_s160781" name="Rovnice" r:id="rId14" imgW="114120" imgH="164880" progId="Equation.3">
              <p:embed/>
            </p:oleObj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/>
        </p:nvGraphicFramePr>
        <p:xfrm>
          <a:off x="2363788" y="3665538"/>
          <a:ext cx="239712" cy="341312"/>
        </p:xfrm>
        <a:graphic>
          <a:graphicData uri="http://schemas.openxmlformats.org/presentationml/2006/ole">
            <p:oleObj spid="_x0000_s160782" name="Rovnice" r:id="rId15" imgW="126720" imgH="164880" progId="Equation.3">
              <p:embed/>
            </p:oleObj>
          </a:graphicData>
        </a:graphic>
      </p:graphicFrame>
      <p:graphicFrame>
        <p:nvGraphicFramePr>
          <p:cNvPr id="22" name="Object 1"/>
          <p:cNvGraphicFramePr>
            <a:graphicFrameLocks noChangeAspect="1"/>
          </p:cNvGraphicFramePr>
          <p:nvPr/>
        </p:nvGraphicFramePr>
        <p:xfrm>
          <a:off x="2345752" y="4557241"/>
          <a:ext cx="407988" cy="815975"/>
        </p:xfrm>
        <a:graphic>
          <a:graphicData uri="http://schemas.openxmlformats.org/presentationml/2006/ole">
            <p:oleObj spid="_x0000_s160783" name="Rovnice" r:id="rId16" imgW="215640" imgH="393480" progId="Equation.3">
              <p:embed/>
            </p:oleObj>
          </a:graphicData>
        </a:graphic>
      </p:graphicFrame>
      <p:graphicFrame>
        <p:nvGraphicFramePr>
          <p:cNvPr id="23" name="Object 1"/>
          <p:cNvGraphicFramePr>
            <a:graphicFrameLocks noChangeAspect="1"/>
          </p:cNvGraphicFramePr>
          <p:nvPr/>
        </p:nvGraphicFramePr>
        <p:xfrm>
          <a:off x="2339752" y="5589588"/>
          <a:ext cx="407988" cy="815975"/>
        </p:xfrm>
        <a:graphic>
          <a:graphicData uri="http://schemas.openxmlformats.org/presentationml/2006/ole">
            <p:oleObj spid="_x0000_s160784" name="Rovnice" r:id="rId17" imgW="215640" imgH="393480" progId="Equation.3">
              <p:embed/>
            </p:oleObj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/>
        </p:nvGraphicFramePr>
        <p:xfrm>
          <a:off x="7524328" y="1172865"/>
          <a:ext cx="287337" cy="815975"/>
        </p:xfrm>
        <a:graphic>
          <a:graphicData uri="http://schemas.openxmlformats.org/presentationml/2006/ole">
            <p:oleObj spid="_x0000_s160785" name="Rovnice" r:id="rId18" imgW="152280" imgH="393480" progId="Equation.3">
              <p:embed/>
            </p:oleObj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/>
        </p:nvGraphicFramePr>
        <p:xfrm>
          <a:off x="7469188" y="2252985"/>
          <a:ext cx="407987" cy="815975"/>
        </p:xfrm>
        <a:graphic>
          <a:graphicData uri="http://schemas.openxmlformats.org/presentationml/2006/ole">
            <p:oleObj spid="_x0000_s160786" name="Rovnice" r:id="rId19" imgW="215640" imgH="393480" progId="Equation.3">
              <p:embed/>
            </p:oleObj>
          </a:graphicData>
        </a:graphic>
      </p:graphicFrame>
      <p:graphicFrame>
        <p:nvGraphicFramePr>
          <p:cNvPr id="26" name="Object 1"/>
          <p:cNvGraphicFramePr>
            <a:graphicFrameLocks noChangeAspect="1"/>
          </p:cNvGraphicFramePr>
          <p:nvPr/>
        </p:nvGraphicFramePr>
        <p:xfrm>
          <a:off x="7577138" y="4788892"/>
          <a:ext cx="214312" cy="368300"/>
        </p:xfrm>
        <a:graphic>
          <a:graphicData uri="http://schemas.openxmlformats.org/presentationml/2006/ole">
            <p:oleObj spid="_x0000_s160787" name="Rovnice" r:id="rId20" imgW="114120" imgH="177480" progId="Equation.3">
              <p:embed/>
            </p:oleObj>
          </a:graphicData>
        </a:graphic>
      </p:graphicFrame>
      <p:graphicFrame>
        <p:nvGraphicFramePr>
          <p:cNvPr id="27" name="Object 1"/>
          <p:cNvGraphicFramePr>
            <a:graphicFrameLocks noChangeAspect="1"/>
          </p:cNvGraphicFramePr>
          <p:nvPr/>
        </p:nvGraphicFramePr>
        <p:xfrm>
          <a:off x="7548389" y="3405113"/>
          <a:ext cx="407987" cy="815975"/>
        </p:xfrm>
        <a:graphic>
          <a:graphicData uri="http://schemas.openxmlformats.org/presentationml/2006/ole">
            <p:oleObj spid="_x0000_s160788" name="Rovnice" r:id="rId21" imgW="215640" imgH="393480" progId="Equation.3">
              <p:embed/>
            </p:oleObj>
          </a:graphicData>
        </a:graphic>
      </p:graphicFrame>
      <p:graphicFrame>
        <p:nvGraphicFramePr>
          <p:cNvPr id="28" name="Object 1"/>
          <p:cNvGraphicFramePr>
            <a:graphicFrameLocks noChangeAspect="1"/>
          </p:cNvGraphicFramePr>
          <p:nvPr/>
        </p:nvGraphicFramePr>
        <p:xfrm>
          <a:off x="7489825" y="5869012"/>
          <a:ext cx="358775" cy="368300"/>
        </p:xfrm>
        <a:graphic>
          <a:graphicData uri="http://schemas.openxmlformats.org/presentationml/2006/ole">
            <p:oleObj spid="_x0000_s160789" name="Rovnice" r:id="rId22" imgW="190440" imgH="177480" progId="Equation.3">
              <p:embed/>
            </p:oleObj>
          </a:graphicData>
        </a:graphic>
      </p:graphicFrame>
      <p:sp>
        <p:nvSpPr>
          <p:cNvPr id="29" name="Obdélník 28"/>
          <p:cNvSpPr/>
          <p:nvPr/>
        </p:nvSpPr>
        <p:spPr>
          <a:xfrm>
            <a:off x="2123728" y="1196752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2123728" y="2226636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2123728" y="3346106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2123728" y="4509120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2123728" y="5589240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/>
          <p:cNvSpPr/>
          <p:nvPr/>
        </p:nvSpPr>
        <p:spPr>
          <a:xfrm>
            <a:off x="7308304" y="1124744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délník 34"/>
          <p:cNvSpPr/>
          <p:nvPr/>
        </p:nvSpPr>
        <p:spPr>
          <a:xfrm>
            <a:off x="7308304" y="2276872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7347654" y="3356992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7380312" y="4515812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bdélník 42"/>
          <p:cNvSpPr/>
          <p:nvPr/>
        </p:nvSpPr>
        <p:spPr>
          <a:xfrm>
            <a:off x="7380312" y="5589240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332656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Vypočítej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67544" y="1052736"/>
          <a:ext cx="1174750" cy="815975"/>
        </p:xfrm>
        <a:graphic>
          <a:graphicData uri="http://schemas.openxmlformats.org/presentationml/2006/ole">
            <p:oleObj spid="_x0000_s76801" name="Rovnice" r:id="rId3" imgW="62208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77054" y="2204864"/>
          <a:ext cx="1098550" cy="815975"/>
        </p:xfrm>
        <a:graphic>
          <a:graphicData uri="http://schemas.openxmlformats.org/presentationml/2006/ole">
            <p:oleObj spid="_x0000_s76802" name="Rovnice" r:id="rId4" imgW="583920" imgH="393480" progId="Equation.3">
              <p:embed/>
            </p:oleObj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96540" y="4581525"/>
          <a:ext cx="1627188" cy="815975"/>
        </p:xfrm>
        <a:graphic>
          <a:graphicData uri="http://schemas.openxmlformats.org/presentationml/2006/ole">
            <p:oleObj spid="_x0000_s76803" name="Rovnice" r:id="rId5" imgW="863280" imgH="39348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467544" y="5661025"/>
          <a:ext cx="1149350" cy="815975"/>
        </p:xfrm>
        <a:graphic>
          <a:graphicData uri="http://schemas.openxmlformats.org/presentationml/2006/ole">
            <p:oleObj spid="_x0000_s76810" name="Rovnice" r:id="rId6" imgW="609480" imgH="39348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99212" y="3429000"/>
          <a:ext cx="1314450" cy="815975"/>
        </p:xfrm>
        <a:graphic>
          <a:graphicData uri="http://schemas.openxmlformats.org/presentationml/2006/ole">
            <p:oleObj spid="_x0000_s76814" name="Rovnice" r:id="rId7" imgW="698400" imgH="393480" progId="Equation.3">
              <p:embed/>
            </p:oleObj>
          </a:graphicData>
        </a:graphic>
      </p:graphicFrame>
      <p:graphicFrame>
        <p:nvGraphicFramePr>
          <p:cNvPr id="36" name="Object 1"/>
          <p:cNvGraphicFramePr>
            <a:graphicFrameLocks noChangeAspect="1"/>
          </p:cNvGraphicFramePr>
          <p:nvPr/>
        </p:nvGraphicFramePr>
        <p:xfrm>
          <a:off x="4860032" y="1052736"/>
          <a:ext cx="1293813" cy="815975"/>
        </p:xfrm>
        <a:graphic>
          <a:graphicData uri="http://schemas.openxmlformats.org/presentationml/2006/ole">
            <p:oleObj spid="_x0000_s76828" name="Rovnice" r:id="rId8" imgW="685800" imgH="393480" progId="Equation.3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4860032" y="2204864"/>
          <a:ext cx="979487" cy="815975"/>
        </p:xfrm>
        <a:graphic>
          <a:graphicData uri="http://schemas.openxmlformats.org/presentationml/2006/ole">
            <p:oleObj spid="_x0000_s76829" name="Rovnice" r:id="rId9" imgW="520560" imgH="393480" progId="Equation.3">
              <p:embed/>
            </p:oleObj>
          </a:graphicData>
        </a:graphic>
      </p:graphicFrame>
      <p:graphicFrame>
        <p:nvGraphicFramePr>
          <p:cNvPr id="40" name="Object 10"/>
          <p:cNvGraphicFramePr>
            <a:graphicFrameLocks noChangeAspect="1"/>
          </p:cNvGraphicFramePr>
          <p:nvPr/>
        </p:nvGraphicFramePr>
        <p:xfrm>
          <a:off x="4860032" y="3429000"/>
          <a:ext cx="1076325" cy="815975"/>
        </p:xfrm>
        <a:graphic>
          <a:graphicData uri="http://schemas.openxmlformats.org/presentationml/2006/ole">
            <p:oleObj spid="_x0000_s76830" name="Rovnice" r:id="rId10" imgW="571320" imgH="393480" progId="Equation.3">
              <p:embed/>
            </p:oleObj>
          </a:graphicData>
        </a:graphic>
      </p:graphicFrame>
      <p:graphicFrame>
        <p:nvGraphicFramePr>
          <p:cNvPr id="41" name="Object 3"/>
          <p:cNvGraphicFramePr>
            <a:graphicFrameLocks noChangeAspect="1"/>
          </p:cNvGraphicFramePr>
          <p:nvPr/>
        </p:nvGraphicFramePr>
        <p:xfrm>
          <a:off x="4984750" y="4581525"/>
          <a:ext cx="1123950" cy="815975"/>
        </p:xfrm>
        <a:graphic>
          <a:graphicData uri="http://schemas.openxmlformats.org/presentationml/2006/ole">
            <p:oleObj spid="_x0000_s76831" name="Rovnice" r:id="rId11" imgW="596880" imgH="393480" progId="Equation.3">
              <p:embed/>
            </p:oleObj>
          </a:graphicData>
        </a:graphic>
      </p:graphicFrame>
      <p:graphicFrame>
        <p:nvGraphicFramePr>
          <p:cNvPr id="42" name="Object 10"/>
          <p:cNvGraphicFramePr>
            <a:graphicFrameLocks noChangeAspect="1"/>
          </p:cNvGraphicFramePr>
          <p:nvPr/>
        </p:nvGraphicFramePr>
        <p:xfrm>
          <a:off x="4886622" y="5637361"/>
          <a:ext cx="1125538" cy="815975"/>
        </p:xfrm>
        <a:graphic>
          <a:graphicData uri="http://schemas.openxmlformats.org/presentationml/2006/ole">
            <p:oleObj spid="_x0000_s76832" name="Rovnice" r:id="rId12" imgW="596880" imgH="393480" progId="Equation.3">
              <p:embed/>
            </p:oleObj>
          </a:graphicData>
        </a:graphic>
      </p:graphicFrame>
      <p:graphicFrame>
        <p:nvGraphicFramePr>
          <p:cNvPr id="45" name="Object 1"/>
          <p:cNvGraphicFramePr>
            <a:graphicFrameLocks noChangeAspect="1"/>
          </p:cNvGraphicFramePr>
          <p:nvPr/>
        </p:nvGraphicFramePr>
        <p:xfrm>
          <a:off x="2887639" y="1268760"/>
          <a:ext cx="215900" cy="368300"/>
        </p:xfrm>
        <a:graphic>
          <a:graphicData uri="http://schemas.openxmlformats.org/presentationml/2006/ole">
            <p:oleObj spid="_x0000_s76833" name="Rovnice" r:id="rId13" imgW="114120" imgH="177480" progId="Equation.3">
              <p:embed/>
            </p:oleObj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2843808" y="2204864"/>
          <a:ext cx="406400" cy="815975"/>
        </p:xfrm>
        <a:graphic>
          <a:graphicData uri="http://schemas.openxmlformats.org/presentationml/2006/ole">
            <p:oleObj spid="_x0000_s76834" name="Rovnice" r:id="rId14" imgW="215640" imgH="393480" progId="Equation.3">
              <p:embed/>
            </p:oleObj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2832100" y="3429000"/>
          <a:ext cx="430213" cy="815975"/>
        </p:xfrm>
        <a:graphic>
          <a:graphicData uri="http://schemas.openxmlformats.org/presentationml/2006/ole">
            <p:oleObj spid="_x0000_s76835" name="Rovnice" r:id="rId15" imgW="228600" imgH="393480" progId="Equation.3">
              <p:embed/>
            </p:oleObj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2857500" y="4557241"/>
          <a:ext cx="406400" cy="815975"/>
        </p:xfrm>
        <a:graphic>
          <a:graphicData uri="http://schemas.openxmlformats.org/presentationml/2006/ole">
            <p:oleObj spid="_x0000_s76836" name="Rovnice" r:id="rId16" imgW="215640" imgH="393480" progId="Equation.3">
              <p:embed/>
            </p:oleObj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2869456" y="5637361"/>
          <a:ext cx="406400" cy="815975"/>
        </p:xfrm>
        <a:graphic>
          <a:graphicData uri="http://schemas.openxmlformats.org/presentationml/2006/ole">
            <p:oleObj spid="_x0000_s76837" name="Rovnice" r:id="rId17" imgW="215640" imgH="393480" progId="Equation.3">
              <p:embed/>
            </p:oleObj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7104063" y="1028849"/>
          <a:ext cx="527050" cy="815975"/>
        </p:xfrm>
        <a:graphic>
          <a:graphicData uri="http://schemas.openxmlformats.org/presentationml/2006/ole">
            <p:oleObj spid="_x0000_s76838" name="Rovnice" r:id="rId18" imgW="279360" imgH="393480" progId="Equation.3">
              <p:embed/>
            </p:oleObj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7177088" y="2204864"/>
          <a:ext cx="381000" cy="815975"/>
        </p:xfrm>
        <a:graphic>
          <a:graphicData uri="http://schemas.openxmlformats.org/presentationml/2006/ole">
            <p:oleObj spid="_x0000_s76839" name="Rovnice" r:id="rId19" imgW="203040" imgH="393480" progId="Equation.3">
              <p:embed/>
            </p:oleObj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7235825" y="3429000"/>
          <a:ext cx="263525" cy="815975"/>
        </p:xfrm>
        <a:graphic>
          <a:graphicData uri="http://schemas.openxmlformats.org/presentationml/2006/ole">
            <p:oleObj spid="_x0000_s76840" name="Rovnice" r:id="rId20" imgW="139680" imgH="393480" progId="Equation.3">
              <p:embed/>
            </p:oleObj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7140575" y="4581525"/>
          <a:ext cx="454025" cy="815975"/>
        </p:xfrm>
        <a:graphic>
          <a:graphicData uri="http://schemas.openxmlformats.org/presentationml/2006/ole">
            <p:oleObj spid="_x0000_s76841" name="Rovnice" r:id="rId21" imgW="241200" imgH="393480" progId="Equation.3">
              <p:embed/>
            </p:oleObj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/>
        </p:nvGraphicFramePr>
        <p:xfrm>
          <a:off x="7151688" y="5637361"/>
          <a:ext cx="431800" cy="815975"/>
        </p:xfrm>
        <a:graphic>
          <a:graphicData uri="http://schemas.openxmlformats.org/presentationml/2006/ole">
            <p:oleObj spid="_x0000_s76842" name="Rovnice" r:id="rId22" imgW="228600" imgH="393480" progId="Equation.3">
              <p:embed/>
            </p:oleObj>
          </a:graphicData>
        </a:graphic>
      </p:graphicFrame>
      <p:sp>
        <p:nvSpPr>
          <p:cNvPr id="23" name="Obdélník 22"/>
          <p:cNvSpPr/>
          <p:nvPr/>
        </p:nvSpPr>
        <p:spPr>
          <a:xfrm>
            <a:off x="2627784" y="1052736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2627784" y="2204864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2627784" y="3400536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2627784" y="4581128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2627784" y="5661248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7092280" y="1052736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7092280" y="2204864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7092280" y="3429000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7092280" y="4581128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7092280" y="5661248"/>
            <a:ext cx="72008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3" name="Skupina 32"/>
          <p:cNvGrpSpPr/>
          <p:nvPr/>
        </p:nvGrpSpPr>
        <p:grpSpPr>
          <a:xfrm>
            <a:off x="8244408" y="6021288"/>
            <a:ext cx="720080" cy="720080"/>
            <a:chOff x="7308304" y="404664"/>
            <a:chExt cx="720080" cy="720080"/>
          </a:xfrm>
        </p:grpSpPr>
        <p:sp>
          <p:nvSpPr>
            <p:cNvPr id="34" name="Popisek se čtyřstrannou šipkou 33"/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TextovéPole 34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3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3" y="836712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i="1" dirty="0" smtClean="0"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Zlomky - násobení, dělení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VY_32_INOVACE_01.07.EHL.MA.7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16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. 11. 2012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Násobení a dělení zlomků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cs-CZ" dirty="0" smtClean="0">
                <a:hlinkClick r:id="rId3" action="ppaction://hlinksldjump"/>
              </a:rPr>
              <a:t>Násobení zlomku přirozeným číslem</a:t>
            </a:r>
            <a:endParaRPr lang="cs-CZ" dirty="0" smtClean="0"/>
          </a:p>
          <a:p>
            <a:r>
              <a:rPr lang="cs-CZ" dirty="0" smtClean="0">
                <a:hlinkClick r:id="rId4" action="ppaction://hlinksldjump"/>
              </a:rPr>
              <a:t>Násobení zlomku zlomkem</a:t>
            </a:r>
            <a:endParaRPr lang="cs-CZ" dirty="0" smtClean="0"/>
          </a:p>
          <a:p>
            <a:r>
              <a:rPr lang="cs-CZ" dirty="0" smtClean="0">
                <a:hlinkClick r:id="rId5" action="ppaction://hlinksldjump"/>
              </a:rPr>
              <a:t>Převrácené číslo a převrácený zlomek</a:t>
            </a:r>
            <a:endParaRPr lang="cs-CZ" dirty="0" smtClean="0"/>
          </a:p>
          <a:p>
            <a:r>
              <a:rPr lang="cs-CZ" dirty="0" smtClean="0">
                <a:hlinkClick r:id="rId6" action="ppaction://hlinksldjump"/>
              </a:rPr>
              <a:t>Dělení zlomku zlomkem</a:t>
            </a:r>
            <a:endParaRPr lang="cs-CZ" dirty="0" smtClean="0"/>
          </a:p>
          <a:p>
            <a:r>
              <a:rPr lang="cs-CZ" dirty="0" smtClean="0">
                <a:hlinkClick r:id="rId7" action="ppaction://hlinksldjump"/>
              </a:rPr>
              <a:t>Příklady na procvičení s výsledky</a:t>
            </a:r>
            <a:endParaRPr lang="cs-CZ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83568" y="4592171"/>
          <a:ext cx="1054100" cy="863600"/>
        </p:xfrm>
        <a:graphic>
          <a:graphicData uri="http://schemas.openxmlformats.org/presentationml/2006/ole">
            <p:oleObj spid="_x0000_s161794" name="Rovnice" r:id="rId8" imgW="495000" imgH="393480" progId="Equation.3">
              <p:embed/>
            </p:oleObj>
          </a:graphicData>
        </a:graphic>
      </p:graphicFrame>
      <p:cxnSp>
        <p:nvCxnSpPr>
          <p:cNvPr id="5" name="Přímá spojovací čára 4"/>
          <p:cNvCxnSpPr/>
          <p:nvPr/>
        </p:nvCxnSpPr>
        <p:spPr>
          <a:xfrm>
            <a:off x="733274" y="4641877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1187624" y="5096227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755576" y="5118529"/>
            <a:ext cx="288032" cy="337738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1187624" y="4592171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539552" y="4376147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403648" y="5384259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39552" y="5384259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331640" y="4376147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:5</a:t>
            </a:r>
            <a:endParaRPr lang="cs-CZ" dirty="0">
              <a:solidFill>
                <a:srgbClr val="00823B"/>
              </a:solidFill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746250" y="4592742"/>
          <a:ext cx="946150" cy="863600"/>
        </p:xfrm>
        <a:graphic>
          <a:graphicData uri="http://schemas.openxmlformats.org/presentationml/2006/ole">
            <p:oleObj spid="_x0000_s161795" name="Rovnice" r:id="rId9" imgW="444240" imgH="393480" progId="Equation.3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627784" y="4592667"/>
          <a:ext cx="458788" cy="863600"/>
        </p:xfrm>
        <a:graphic>
          <a:graphicData uri="http://schemas.openxmlformats.org/presentationml/2006/ole">
            <p:oleObj spid="_x0000_s161796" name="Rovnice" r:id="rId10" imgW="215640" imgH="393480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3707904" y="4592171"/>
            <a:ext cx="3492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Zkrátíme stejným číslem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707904" y="5240243"/>
            <a:ext cx="3492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Zkrátíme stejným číslem 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17" name="Zahnutá šipka dolů 16"/>
          <p:cNvSpPr/>
          <p:nvPr/>
        </p:nvSpPr>
        <p:spPr>
          <a:xfrm flipH="1">
            <a:off x="899592" y="4304139"/>
            <a:ext cx="2899100" cy="362699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Zahnutá šipka dolů 17"/>
          <p:cNvSpPr/>
          <p:nvPr/>
        </p:nvSpPr>
        <p:spPr>
          <a:xfrm flipH="1" flipV="1">
            <a:off x="899592" y="5456267"/>
            <a:ext cx="2899100" cy="421005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0082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9" name="Přímá spojovací čára 18"/>
          <p:cNvCxnSpPr/>
          <p:nvPr/>
        </p:nvCxnSpPr>
        <p:spPr>
          <a:xfrm>
            <a:off x="4716016" y="613343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4716016" y="5507392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3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721922" y="6033482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7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508104" y="602128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převrácený zlomek</a:t>
            </a:r>
            <a:endParaRPr lang="cs-CZ" sz="2400" dirty="0"/>
          </a:p>
        </p:txBody>
      </p:sp>
      <p:cxnSp>
        <p:nvCxnSpPr>
          <p:cNvPr id="23" name="Přímá spojovací čára 22"/>
          <p:cNvCxnSpPr/>
          <p:nvPr/>
        </p:nvCxnSpPr>
        <p:spPr>
          <a:xfrm>
            <a:off x="8604448" y="614327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4716016" y="5506215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3</a:t>
            </a:r>
            <a:endParaRPr lang="cs-CZ" sz="40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4721922" y="6032436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7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500"/>
                            </p:stCondLst>
                            <p:childTnLst>
                              <p:par>
                                <p:cTn id="8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31552E-6 L 0.42518 0.07333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3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0255 L 0.42864 -0.0758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-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6" grpId="0"/>
      <p:bldP spid="17" grpId="0" animBg="1"/>
      <p:bldP spid="18" grpId="0" animBg="1"/>
      <p:bldP spid="20" grpId="0"/>
      <p:bldP spid="20" grpId="1"/>
      <p:bldP spid="21" grpId="0"/>
      <p:bldP spid="21" grpId="1"/>
      <p:bldP spid="22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délník 61"/>
          <p:cNvSpPr/>
          <p:nvPr/>
        </p:nvSpPr>
        <p:spPr>
          <a:xfrm>
            <a:off x="3635896" y="1702398"/>
            <a:ext cx="864096" cy="504056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Obdélník 60"/>
          <p:cNvSpPr/>
          <p:nvPr/>
        </p:nvSpPr>
        <p:spPr>
          <a:xfrm>
            <a:off x="2267744" y="1702398"/>
            <a:ext cx="864096" cy="471398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Obdélník 59"/>
          <p:cNvSpPr/>
          <p:nvPr/>
        </p:nvSpPr>
        <p:spPr>
          <a:xfrm>
            <a:off x="827584" y="1663441"/>
            <a:ext cx="864096" cy="504056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683568" y="18864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Násobení zlomku přirozeným číslem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9810" name="Object 2"/>
          <p:cNvGraphicFramePr>
            <a:graphicFrameLocks noChangeAspect="1"/>
          </p:cNvGraphicFramePr>
          <p:nvPr/>
        </p:nvGraphicFramePr>
        <p:xfrm>
          <a:off x="908652" y="5834872"/>
          <a:ext cx="790575" cy="815975"/>
        </p:xfrm>
        <a:graphic>
          <a:graphicData uri="http://schemas.openxmlformats.org/presentationml/2006/ole">
            <p:oleObj spid="_x0000_s119810" name="Rovnice" r:id="rId4" imgW="419040" imgH="393480" progId="Equation.3">
              <p:embed/>
            </p:oleObj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12919" y="5834525"/>
          <a:ext cx="790575" cy="815975"/>
        </p:xfrm>
        <a:graphic>
          <a:graphicData uri="http://schemas.openxmlformats.org/presentationml/2006/ole">
            <p:oleObj spid="_x0000_s119811" name="Rovnice" r:id="rId5" imgW="419040" imgH="393480" progId="Equation.3">
              <p:embed/>
            </p:oleObj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/>
        </p:nvGraphicFramePr>
        <p:xfrm>
          <a:off x="2505007" y="5834525"/>
          <a:ext cx="503237" cy="815975"/>
        </p:xfrm>
        <a:graphic>
          <a:graphicData uri="http://schemas.openxmlformats.org/presentationml/2006/ole">
            <p:oleObj spid="_x0000_s119812" name="Rovnice" r:id="rId6" imgW="266400" imgH="393480" progId="Equation.3">
              <p:embed/>
            </p:oleObj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/>
        </p:nvGraphicFramePr>
        <p:xfrm>
          <a:off x="3115277" y="5834872"/>
          <a:ext cx="288925" cy="815975"/>
        </p:xfrm>
        <a:graphic>
          <a:graphicData uri="http://schemas.openxmlformats.org/presentationml/2006/ole">
            <p:oleObj spid="_x0000_s119813" name="Rovnice" r:id="rId7" imgW="152280" imgH="393480" progId="Equation.3">
              <p:embed/>
            </p:oleObj>
          </a:graphicData>
        </a:graphic>
      </p:graphicFrame>
      <p:sp>
        <p:nvSpPr>
          <p:cNvPr id="46" name="Obdélník 45"/>
          <p:cNvSpPr/>
          <p:nvPr/>
        </p:nvSpPr>
        <p:spPr>
          <a:xfrm>
            <a:off x="827584" y="1663048"/>
            <a:ext cx="864096" cy="471398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15"/>
          <p:cNvGrpSpPr/>
          <p:nvPr/>
        </p:nvGrpSpPr>
        <p:grpSpPr>
          <a:xfrm rot="5400000">
            <a:off x="287524" y="2218188"/>
            <a:ext cx="1944216" cy="864096"/>
            <a:chOff x="827584" y="4221088"/>
            <a:chExt cx="2890312" cy="1440160"/>
          </a:xfrm>
        </p:grpSpPr>
        <p:sp>
          <p:nvSpPr>
            <p:cNvPr id="17" name="Obdélník 16"/>
            <p:cNvSpPr/>
            <p:nvPr/>
          </p:nvSpPr>
          <p:spPr>
            <a:xfrm>
              <a:off x="827584" y="4221092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8" name="Přímá spojovací čára 17"/>
            <p:cNvCxnSpPr/>
            <p:nvPr/>
          </p:nvCxnSpPr>
          <p:spPr>
            <a:xfrm>
              <a:off x="1532444" y="4221091"/>
              <a:ext cx="0" cy="144015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ovací čára 18"/>
            <p:cNvCxnSpPr>
              <a:stCxn id="17" idx="1"/>
              <a:endCxn id="17" idx="3"/>
            </p:cNvCxnSpPr>
            <p:nvPr/>
          </p:nvCxnSpPr>
          <p:spPr>
            <a:xfrm>
              <a:off x="827584" y="4941170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bdélník 19"/>
            <p:cNvSpPr/>
            <p:nvPr/>
          </p:nvSpPr>
          <p:spPr>
            <a:xfrm>
              <a:off x="2275418" y="4221088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1" name="Přímá spojovací čára 20"/>
            <p:cNvCxnSpPr>
              <a:stCxn id="20" idx="0"/>
              <a:endCxn id="20" idx="2"/>
            </p:cNvCxnSpPr>
            <p:nvPr/>
          </p:nvCxnSpPr>
          <p:spPr>
            <a:xfrm>
              <a:off x="2996657" y="4221088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ovací čára 21"/>
            <p:cNvCxnSpPr>
              <a:stCxn id="20" idx="1"/>
              <a:endCxn id="20" idx="3"/>
            </p:cNvCxnSpPr>
            <p:nvPr/>
          </p:nvCxnSpPr>
          <p:spPr>
            <a:xfrm>
              <a:off x="2275418" y="4941166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Obdélník 46"/>
          <p:cNvSpPr/>
          <p:nvPr/>
        </p:nvSpPr>
        <p:spPr>
          <a:xfrm>
            <a:off x="2267744" y="1702398"/>
            <a:ext cx="864096" cy="482284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Skupina 22"/>
          <p:cNvGrpSpPr/>
          <p:nvPr/>
        </p:nvGrpSpPr>
        <p:grpSpPr>
          <a:xfrm rot="5400000">
            <a:off x="1727684" y="2242458"/>
            <a:ext cx="1944216" cy="864096"/>
            <a:chOff x="827584" y="4221088"/>
            <a:chExt cx="2890312" cy="1440160"/>
          </a:xfrm>
        </p:grpSpPr>
        <p:sp>
          <p:nvSpPr>
            <p:cNvPr id="24" name="Obdélník 23"/>
            <p:cNvSpPr/>
            <p:nvPr/>
          </p:nvSpPr>
          <p:spPr>
            <a:xfrm>
              <a:off x="827584" y="4221092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6" name="Přímá spojovací čára 25"/>
            <p:cNvCxnSpPr>
              <a:stCxn id="24" idx="0"/>
              <a:endCxn id="24" idx="2"/>
            </p:cNvCxnSpPr>
            <p:nvPr/>
          </p:nvCxnSpPr>
          <p:spPr>
            <a:xfrm>
              <a:off x="1548823" y="4221092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ovací čára 27"/>
            <p:cNvCxnSpPr>
              <a:stCxn id="24" idx="1"/>
              <a:endCxn id="24" idx="3"/>
            </p:cNvCxnSpPr>
            <p:nvPr/>
          </p:nvCxnSpPr>
          <p:spPr>
            <a:xfrm>
              <a:off x="827584" y="4941170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bdélník 32"/>
            <p:cNvSpPr/>
            <p:nvPr/>
          </p:nvSpPr>
          <p:spPr>
            <a:xfrm>
              <a:off x="2275418" y="4221088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4" name="Přímá spojovací čára 33"/>
            <p:cNvCxnSpPr>
              <a:stCxn id="33" idx="0"/>
              <a:endCxn id="33" idx="2"/>
            </p:cNvCxnSpPr>
            <p:nvPr/>
          </p:nvCxnSpPr>
          <p:spPr>
            <a:xfrm>
              <a:off x="2996657" y="4221088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ovací čára 34"/>
            <p:cNvCxnSpPr>
              <a:stCxn id="33" idx="1"/>
              <a:endCxn id="33" idx="3"/>
            </p:cNvCxnSpPr>
            <p:nvPr/>
          </p:nvCxnSpPr>
          <p:spPr>
            <a:xfrm>
              <a:off x="2275418" y="4941166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Obdélník 47"/>
          <p:cNvSpPr/>
          <p:nvPr/>
        </p:nvSpPr>
        <p:spPr>
          <a:xfrm>
            <a:off x="3635896" y="1702398"/>
            <a:ext cx="864096" cy="482284"/>
          </a:xfrm>
          <a:prstGeom prst="rect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" name="Skupina 8"/>
          <p:cNvGrpSpPr/>
          <p:nvPr/>
        </p:nvGrpSpPr>
        <p:grpSpPr>
          <a:xfrm rot="5400000">
            <a:off x="3095836" y="2242458"/>
            <a:ext cx="1944216" cy="864096"/>
            <a:chOff x="827584" y="4221088"/>
            <a:chExt cx="2890312" cy="1440160"/>
          </a:xfrm>
        </p:grpSpPr>
        <p:sp>
          <p:nvSpPr>
            <p:cNvPr id="10" name="Obdélník 9"/>
            <p:cNvSpPr/>
            <p:nvPr/>
          </p:nvSpPr>
          <p:spPr>
            <a:xfrm>
              <a:off x="827584" y="4221092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1" name="Přímá spojovací čára 10"/>
            <p:cNvCxnSpPr>
              <a:stCxn id="10" idx="0"/>
              <a:endCxn id="10" idx="2"/>
            </p:cNvCxnSpPr>
            <p:nvPr/>
          </p:nvCxnSpPr>
          <p:spPr>
            <a:xfrm>
              <a:off x="1548823" y="4221092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>
              <a:stCxn id="10" idx="1"/>
              <a:endCxn id="10" idx="3"/>
            </p:cNvCxnSpPr>
            <p:nvPr/>
          </p:nvCxnSpPr>
          <p:spPr>
            <a:xfrm>
              <a:off x="827584" y="4941170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bdélník 12"/>
            <p:cNvSpPr/>
            <p:nvPr/>
          </p:nvSpPr>
          <p:spPr>
            <a:xfrm>
              <a:off x="2275418" y="4221088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ovací čára 13"/>
            <p:cNvCxnSpPr>
              <a:stCxn id="13" idx="0"/>
              <a:endCxn id="13" idx="2"/>
            </p:cNvCxnSpPr>
            <p:nvPr/>
          </p:nvCxnSpPr>
          <p:spPr>
            <a:xfrm>
              <a:off x="2996657" y="4221088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ovací čára 14"/>
            <p:cNvCxnSpPr>
              <a:stCxn id="13" idx="1"/>
              <a:endCxn id="13" idx="3"/>
            </p:cNvCxnSpPr>
            <p:nvPr/>
          </p:nvCxnSpPr>
          <p:spPr>
            <a:xfrm>
              <a:off x="2275418" y="4941166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9814" name="Object 6"/>
          <p:cNvGraphicFramePr>
            <a:graphicFrameLocks noChangeAspect="1"/>
          </p:cNvGraphicFramePr>
          <p:nvPr/>
        </p:nvGraphicFramePr>
        <p:xfrm>
          <a:off x="1127125" y="716858"/>
          <a:ext cx="288925" cy="815975"/>
        </p:xfrm>
        <a:graphic>
          <a:graphicData uri="http://schemas.openxmlformats.org/presentationml/2006/ole">
            <p:oleObj spid="_x0000_s119814" name="Rovnice" r:id="rId8" imgW="152280" imgH="393480" progId="Equation.3">
              <p:embed/>
            </p:oleObj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/>
        </p:nvGraphicFramePr>
        <p:xfrm>
          <a:off x="2584450" y="766071"/>
          <a:ext cx="288925" cy="815975"/>
        </p:xfrm>
        <a:graphic>
          <a:graphicData uri="http://schemas.openxmlformats.org/presentationml/2006/ole">
            <p:oleObj spid="_x0000_s119815" name="Rovnice" r:id="rId9" imgW="152280" imgH="393480" progId="Equation.3">
              <p:embed/>
            </p:oleObj>
          </a:graphicData>
        </a:graphic>
      </p:graphicFrame>
      <p:graphicFrame>
        <p:nvGraphicFramePr>
          <p:cNvPr id="50" name="Object 6"/>
          <p:cNvGraphicFramePr>
            <a:graphicFrameLocks noChangeAspect="1"/>
          </p:cNvGraphicFramePr>
          <p:nvPr/>
        </p:nvGraphicFramePr>
        <p:xfrm>
          <a:off x="3940175" y="766071"/>
          <a:ext cx="290513" cy="815975"/>
        </p:xfrm>
        <a:graphic>
          <a:graphicData uri="http://schemas.openxmlformats.org/presentationml/2006/ole">
            <p:oleObj spid="_x0000_s119816" name="Rovnice" r:id="rId10" imgW="152280" imgH="393480" progId="Equation.3">
              <p:embed/>
            </p:oleObj>
          </a:graphicData>
        </a:graphic>
      </p:graphicFrame>
      <p:graphicFrame>
        <p:nvGraphicFramePr>
          <p:cNvPr id="52" name="Object 9"/>
          <p:cNvGraphicFramePr>
            <a:graphicFrameLocks noChangeAspect="1"/>
          </p:cNvGraphicFramePr>
          <p:nvPr/>
        </p:nvGraphicFramePr>
        <p:xfrm>
          <a:off x="4932040" y="2566494"/>
          <a:ext cx="265113" cy="211138"/>
        </p:xfrm>
        <a:graphic>
          <a:graphicData uri="http://schemas.openxmlformats.org/presentationml/2006/ole">
            <p:oleObj spid="_x0000_s119819" name="Rovnice" r:id="rId11" imgW="139680" imgH="101520" progId="Equation.3">
              <p:embed/>
            </p:oleObj>
          </a:graphicData>
        </a:graphic>
      </p:graphicFrame>
      <p:sp>
        <p:nvSpPr>
          <p:cNvPr id="55" name="Levá složená závorka 54"/>
          <p:cNvSpPr/>
          <p:nvPr/>
        </p:nvSpPr>
        <p:spPr>
          <a:xfrm rot="16200000">
            <a:off x="2487114" y="2198914"/>
            <a:ext cx="360040" cy="3744416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6" name="Object 2"/>
          <p:cNvGraphicFramePr>
            <a:graphicFrameLocks noChangeAspect="1"/>
          </p:cNvGraphicFramePr>
          <p:nvPr/>
        </p:nvGraphicFramePr>
        <p:xfrm>
          <a:off x="2267744" y="4222678"/>
          <a:ext cx="790575" cy="815975"/>
        </p:xfrm>
        <a:graphic>
          <a:graphicData uri="http://schemas.openxmlformats.org/presentationml/2006/ole">
            <p:oleObj spid="_x0000_s119821" name="Rovnice" r:id="rId12" imgW="419040" imgH="393480" progId="Equation.3">
              <p:embed/>
            </p:oleObj>
          </a:graphicData>
        </a:graphic>
      </p:graphicFrame>
      <p:graphicFrame>
        <p:nvGraphicFramePr>
          <p:cNvPr id="57" name="Object 4"/>
          <p:cNvGraphicFramePr>
            <a:graphicFrameLocks noChangeAspect="1"/>
          </p:cNvGraphicFramePr>
          <p:nvPr/>
        </p:nvGraphicFramePr>
        <p:xfrm>
          <a:off x="6084168" y="4342807"/>
          <a:ext cx="503237" cy="815975"/>
        </p:xfrm>
        <a:graphic>
          <a:graphicData uri="http://schemas.openxmlformats.org/presentationml/2006/ole">
            <p:oleObj spid="_x0000_s119822" name="Rovnice" r:id="rId13" imgW="266400" imgH="393480" progId="Equation.3">
              <p:embed/>
            </p:oleObj>
          </a:graphicData>
        </a:graphic>
      </p:graphicFrame>
      <p:graphicFrame>
        <p:nvGraphicFramePr>
          <p:cNvPr id="58" name="Object 5"/>
          <p:cNvGraphicFramePr>
            <a:graphicFrameLocks noChangeAspect="1"/>
          </p:cNvGraphicFramePr>
          <p:nvPr/>
        </p:nvGraphicFramePr>
        <p:xfrm>
          <a:off x="6588224" y="4342807"/>
          <a:ext cx="288925" cy="815975"/>
        </p:xfrm>
        <a:graphic>
          <a:graphicData uri="http://schemas.openxmlformats.org/presentationml/2006/ole">
            <p:oleObj spid="_x0000_s119823" name="Rovnice" r:id="rId14" imgW="152280" imgH="393480" progId="Equation.3">
              <p:embed/>
            </p:oleObj>
          </a:graphicData>
        </a:graphic>
      </p:graphicFrame>
      <p:sp>
        <p:nvSpPr>
          <p:cNvPr id="59" name="Levá složená závorka 58"/>
          <p:cNvSpPr/>
          <p:nvPr/>
        </p:nvSpPr>
        <p:spPr>
          <a:xfrm rot="16200000">
            <a:off x="6048164" y="3682618"/>
            <a:ext cx="432048" cy="792088"/>
          </a:xfrm>
          <a:prstGeom prst="leftBrace">
            <a:avLst>
              <a:gd name="adj1" fmla="val 8333"/>
              <a:gd name="adj2" fmla="val 5139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7"/>
          <p:cNvGrpSpPr/>
          <p:nvPr/>
        </p:nvGrpSpPr>
        <p:grpSpPr>
          <a:xfrm rot="5400000">
            <a:off x="5322575" y="2258984"/>
            <a:ext cx="1955234" cy="864098"/>
            <a:chOff x="827584" y="4221085"/>
            <a:chExt cx="2906691" cy="1440163"/>
          </a:xfrm>
        </p:grpSpPr>
        <p:sp>
          <p:nvSpPr>
            <p:cNvPr id="25" name="Obdélník 24"/>
            <p:cNvSpPr/>
            <p:nvPr/>
          </p:nvSpPr>
          <p:spPr>
            <a:xfrm>
              <a:off x="827584" y="4221092"/>
              <a:ext cx="1442478" cy="14401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7" name="Přímá spojovací čára 26"/>
            <p:cNvCxnSpPr>
              <a:stCxn id="25" idx="0"/>
              <a:endCxn id="25" idx="2"/>
            </p:cNvCxnSpPr>
            <p:nvPr/>
          </p:nvCxnSpPr>
          <p:spPr>
            <a:xfrm>
              <a:off x="1548823" y="4221092"/>
              <a:ext cx="0" cy="14401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ovací čára 28"/>
            <p:cNvCxnSpPr>
              <a:stCxn id="25" idx="1"/>
              <a:endCxn id="25" idx="3"/>
            </p:cNvCxnSpPr>
            <p:nvPr/>
          </p:nvCxnSpPr>
          <p:spPr>
            <a:xfrm>
              <a:off x="827584" y="4941170"/>
              <a:ext cx="14424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bdélník 29"/>
            <p:cNvSpPr/>
            <p:nvPr/>
          </p:nvSpPr>
          <p:spPr>
            <a:xfrm>
              <a:off x="2291796" y="4221087"/>
              <a:ext cx="1442479" cy="14401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1" name="Přímá spojovací čára 30"/>
            <p:cNvCxnSpPr>
              <a:stCxn id="30" idx="0"/>
              <a:endCxn id="30" idx="2"/>
            </p:cNvCxnSpPr>
            <p:nvPr/>
          </p:nvCxnSpPr>
          <p:spPr>
            <a:xfrm rot="16200000" flipH="1">
              <a:off x="2292958" y="4941163"/>
              <a:ext cx="14401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>
              <a:stCxn id="30" idx="1"/>
              <a:endCxn id="30" idx="3"/>
            </p:cNvCxnSpPr>
            <p:nvPr/>
          </p:nvCxnSpPr>
          <p:spPr>
            <a:xfrm rot="16200000">
              <a:off x="3013034" y="4219924"/>
              <a:ext cx="0" cy="14424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ovéPole 63"/>
          <p:cNvSpPr txBox="1"/>
          <p:nvPr/>
        </p:nvSpPr>
        <p:spPr>
          <a:xfrm>
            <a:off x="467544" y="5085184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Násobení zlomku přirozeným číslem  - přirozeným číslem </a:t>
            </a:r>
            <a:r>
              <a:rPr lang="cs-CZ" sz="2400" b="1" dirty="0" smtClean="0">
                <a:solidFill>
                  <a:srgbClr val="00823B"/>
                </a:solidFill>
              </a:rPr>
              <a:t>vynásobíme čitatele </a:t>
            </a:r>
            <a:r>
              <a:rPr lang="cs-CZ" sz="2400" dirty="0" smtClean="0">
                <a:solidFill>
                  <a:srgbClr val="FF0000"/>
                </a:solidFill>
              </a:rPr>
              <a:t>a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jmenovatele opíšem</a:t>
            </a:r>
            <a:r>
              <a:rPr lang="cs-CZ" sz="2400" b="1" dirty="0" smtClean="0">
                <a:solidFill>
                  <a:srgbClr val="002060"/>
                </a:solidFill>
              </a:rPr>
              <a:t>e</a:t>
            </a:r>
            <a:r>
              <a:rPr lang="cs-CZ" sz="2400" dirty="0" smtClean="0">
                <a:solidFill>
                  <a:srgbClr val="002060"/>
                </a:solidFill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1680663" y="579935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3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847466" y="599912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3</a:t>
            </a:r>
            <a:endParaRPr lang="cs-CZ" sz="2400" dirty="0">
              <a:solidFill>
                <a:srgbClr val="FF0000"/>
              </a:solidFill>
            </a:endParaRPr>
          </a:p>
        </p:txBody>
      </p:sp>
      <p:grpSp>
        <p:nvGrpSpPr>
          <p:cNvPr id="53" name="Skupina 52"/>
          <p:cNvGrpSpPr/>
          <p:nvPr/>
        </p:nvGrpSpPr>
        <p:grpSpPr>
          <a:xfrm>
            <a:off x="8100392" y="5949280"/>
            <a:ext cx="720080" cy="720080"/>
            <a:chOff x="7308304" y="404664"/>
            <a:chExt cx="720080" cy="720080"/>
          </a:xfrm>
        </p:grpSpPr>
        <p:sp>
          <p:nvSpPr>
            <p:cNvPr id="54" name="Popisek se čtyřstrannou šipkou 53"/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3" name="TextovéPole 62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5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00786E-6 L 0.55139 0.0108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86653E-6 L 0.39375 0.07332 " pathEditMode="relative" ptsTypes="AA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0324 L 0.24427 0.1436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30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55" grpId="0" animBg="1"/>
      <p:bldP spid="59" grpId="0" animBg="1"/>
      <p:bldP spid="64" grpId="0"/>
      <p:bldP spid="65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611560" y="1431950"/>
          <a:ext cx="669472" cy="628898"/>
        </p:xfrm>
        <a:graphic>
          <a:graphicData uri="http://schemas.openxmlformats.org/presentationml/2006/ole">
            <p:oleObj spid="_x0000_s120834" name="Rovnice" r:id="rId3" imgW="419040" imgH="393480" progId="Equation.3">
              <p:embed/>
            </p:oleObj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467544" y="3899123"/>
          <a:ext cx="669472" cy="648072"/>
        </p:xfrm>
        <a:graphic>
          <a:graphicData uri="http://schemas.openxmlformats.org/presentationml/2006/ole">
            <p:oleObj spid="_x0000_s120835" name="Rovnice" r:id="rId4" imgW="419040" imgH="393480" progId="Equation.3">
              <p:embed/>
            </p:oleObj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67544" y="4892625"/>
          <a:ext cx="669472" cy="628898"/>
        </p:xfrm>
        <a:graphic>
          <a:graphicData uri="http://schemas.openxmlformats.org/presentationml/2006/ole">
            <p:oleObj spid="_x0000_s120836" name="Rovnice" r:id="rId5" imgW="419040" imgH="393480" progId="Equation.3">
              <p:embed/>
            </p:oleObj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467544" y="5843339"/>
          <a:ext cx="669472" cy="628898"/>
        </p:xfrm>
        <a:graphic>
          <a:graphicData uri="http://schemas.openxmlformats.org/presentationml/2006/ole">
            <p:oleObj spid="_x0000_s120837" name="Rovnice" r:id="rId6" imgW="419040" imgH="393480" progId="Equation.3">
              <p:embed/>
            </p:oleObj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5148064" y="3899123"/>
          <a:ext cx="669472" cy="628898"/>
        </p:xfrm>
        <a:graphic>
          <a:graphicData uri="http://schemas.openxmlformats.org/presentationml/2006/ole">
            <p:oleObj spid="_x0000_s120838" name="Rovnice" r:id="rId7" imgW="419040" imgH="393480" progId="Equation.3">
              <p:embed/>
            </p:oleObj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1341438" y="1432173"/>
          <a:ext cx="649287" cy="628650"/>
        </p:xfrm>
        <a:graphic>
          <a:graphicData uri="http://schemas.openxmlformats.org/presentationml/2006/ole">
            <p:oleObj spid="_x0000_s120839" name="Rovnice" r:id="rId8" imgW="406080" imgH="393480" progId="Equation.3">
              <p:embed/>
            </p:oleObj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2044927" y="1432173"/>
          <a:ext cx="242888" cy="628650"/>
        </p:xfrm>
        <a:graphic>
          <a:graphicData uri="http://schemas.openxmlformats.org/presentationml/2006/ole">
            <p:oleObj spid="_x0000_s120840" name="Rovnice" r:id="rId9" imgW="152280" imgH="393480" progId="Equation.3">
              <p:embed/>
            </p:oleObj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4499992" y="1431950"/>
            <a:ext cx="2265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2</a:t>
            </a:r>
            <a:r>
              <a:rPr lang="cs-CZ" dirty="0" smtClean="0">
                <a:solidFill>
                  <a:srgbClr val="00823B"/>
                </a:solidFill>
              </a:rPr>
              <a:t> vynásobíme čitatele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10" name="Zahnutá šipka dolů 9"/>
          <p:cNvSpPr/>
          <p:nvPr/>
        </p:nvSpPr>
        <p:spPr>
          <a:xfrm flipH="1">
            <a:off x="1331640" y="980728"/>
            <a:ext cx="3312368" cy="523230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724128" y="1791990"/>
            <a:ext cx="2604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jmenovatel zůstává stejný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Zahnutá šipka dolů 11"/>
          <p:cNvSpPr/>
          <p:nvPr/>
        </p:nvSpPr>
        <p:spPr>
          <a:xfrm flipH="1" flipV="1">
            <a:off x="971600" y="2152030"/>
            <a:ext cx="4896544" cy="432048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Zahnutá šipka dolů 12"/>
          <p:cNvSpPr/>
          <p:nvPr/>
        </p:nvSpPr>
        <p:spPr>
          <a:xfrm flipH="1" flipV="1">
            <a:off x="1403648" y="2152030"/>
            <a:ext cx="4464496" cy="360040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5148064" y="4854401"/>
          <a:ext cx="669472" cy="628898"/>
        </p:xfrm>
        <a:graphic>
          <a:graphicData uri="http://schemas.openxmlformats.org/presentationml/2006/ole">
            <p:oleObj spid="_x0000_s120841" name="Rovnice" r:id="rId10" imgW="419040" imgH="393480" progId="Equation.3">
              <p:embed/>
            </p:oleObj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1124397" y="3899057"/>
          <a:ext cx="649287" cy="647816"/>
        </p:xfrm>
        <a:graphic>
          <a:graphicData uri="http://schemas.openxmlformats.org/presentationml/2006/ole">
            <p:oleObj spid="_x0000_s120842" name="Rovnice" r:id="rId11" imgW="406080" imgH="393480" progId="Equation.3">
              <p:embed/>
            </p:oleObj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/>
        </p:nvGraphicFramePr>
        <p:xfrm>
          <a:off x="1740694" y="3899057"/>
          <a:ext cx="527050" cy="647816"/>
        </p:xfrm>
        <a:graphic>
          <a:graphicData uri="http://schemas.openxmlformats.org/presentationml/2006/ole">
            <p:oleObj spid="_x0000_s120843" name="Rovnice" r:id="rId12" imgW="330120" imgH="393480" progId="Equation.3">
              <p:embed/>
            </p:oleObj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/>
        </p:nvGraphicFramePr>
        <p:xfrm>
          <a:off x="2243609" y="3877023"/>
          <a:ext cx="384175" cy="647816"/>
        </p:xfrm>
        <a:graphic>
          <a:graphicData uri="http://schemas.openxmlformats.org/presentationml/2006/ole">
            <p:oleObj spid="_x0000_s120844" name="Rovnice" r:id="rId13" imgW="241200" imgH="393480" progId="Equation.3">
              <p:embed/>
            </p:oleObj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683568" y="18864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Vynásob zlomky přirozeným číslem</a:t>
            </a:r>
            <a:endParaRPr lang="cs-CZ" sz="2800" dirty="0">
              <a:solidFill>
                <a:srgbClr val="FF0000"/>
              </a:solidFill>
            </a:endParaRPr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/>
        </p:nvGraphicFramePr>
        <p:xfrm>
          <a:off x="1138684" y="4907235"/>
          <a:ext cx="528638" cy="628650"/>
        </p:xfrm>
        <a:graphic>
          <a:graphicData uri="http://schemas.openxmlformats.org/presentationml/2006/ole">
            <p:oleObj spid="_x0000_s120845" name="Rovnice" r:id="rId14" imgW="330120" imgH="393480" progId="Equation.3">
              <p:embed/>
            </p:oleObj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/>
        </p:nvGraphicFramePr>
        <p:xfrm>
          <a:off x="1237109" y="5863643"/>
          <a:ext cx="425450" cy="628650"/>
        </p:xfrm>
        <a:graphic>
          <a:graphicData uri="http://schemas.openxmlformats.org/presentationml/2006/ole">
            <p:oleObj spid="_x0000_s120846" name="Rovnice" r:id="rId15" imgW="266400" imgH="393480" progId="Equation.3">
              <p:embed/>
            </p:oleObj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/>
        </p:nvGraphicFramePr>
        <p:xfrm>
          <a:off x="1694978" y="4873898"/>
          <a:ext cx="366712" cy="628650"/>
        </p:xfrm>
        <a:graphic>
          <a:graphicData uri="http://schemas.openxmlformats.org/presentationml/2006/ole">
            <p:oleObj spid="_x0000_s120847" name="Rovnice" r:id="rId16" imgW="228600" imgH="393480" progId="Equation.3">
              <p:embed/>
            </p:oleObj>
          </a:graphicData>
        </a:graphic>
      </p:graphicFrame>
      <p:graphicFrame>
        <p:nvGraphicFramePr>
          <p:cNvPr id="22" name="Objekt 21"/>
          <p:cNvGraphicFramePr>
            <a:graphicFrameLocks noChangeAspect="1"/>
          </p:cNvGraphicFramePr>
          <p:nvPr/>
        </p:nvGraphicFramePr>
        <p:xfrm>
          <a:off x="1741934" y="5896694"/>
          <a:ext cx="323850" cy="628650"/>
        </p:xfrm>
        <a:graphic>
          <a:graphicData uri="http://schemas.openxmlformats.org/presentationml/2006/ole">
            <p:oleObj spid="_x0000_s120848" name="Rovnice" r:id="rId17" imgW="203040" imgH="393480" progId="Equation.3">
              <p:embed/>
            </p:oleObj>
          </a:graphicData>
        </a:graphic>
      </p:graphicFrame>
      <p:graphicFrame>
        <p:nvGraphicFramePr>
          <p:cNvPr id="23" name="Objekt 22"/>
          <p:cNvGraphicFramePr>
            <a:graphicFrameLocks noChangeAspect="1"/>
          </p:cNvGraphicFramePr>
          <p:nvPr/>
        </p:nvGraphicFramePr>
        <p:xfrm>
          <a:off x="5855717" y="3880098"/>
          <a:ext cx="547687" cy="628650"/>
        </p:xfrm>
        <a:graphic>
          <a:graphicData uri="http://schemas.openxmlformats.org/presentationml/2006/ole">
            <p:oleObj spid="_x0000_s120849" name="Rovnice" r:id="rId18" imgW="342720" imgH="393480" progId="Equation.3">
              <p:embed/>
            </p:oleObj>
          </a:graphicData>
        </a:graphic>
      </p:graphicFrame>
      <p:graphicFrame>
        <p:nvGraphicFramePr>
          <p:cNvPr id="24" name="Objekt 23"/>
          <p:cNvGraphicFramePr>
            <a:graphicFrameLocks noChangeAspect="1"/>
          </p:cNvGraphicFramePr>
          <p:nvPr/>
        </p:nvGraphicFramePr>
        <p:xfrm>
          <a:off x="6354216" y="3880098"/>
          <a:ext cx="954088" cy="628650"/>
        </p:xfrm>
        <a:graphic>
          <a:graphicData uri="http://schemas.openxmlformats.org/presentationml/2006/ole">
            <p:oleObj spid="_x0000_s120850" name="Rovnice" r:id="rId19" imgW="596880" imgH="393480" progId="Equation.3">
              <p:embed/>
            </p:oleObj>
          </a:graphicData>
        </a:graphic>
      </p:graphicFrame>
      <p:graphicFrame>
        <p:nvGraphicFramePr>
          <p:cNvPr id="25" name="Objekt 24"/>
          <p:cNvGraphicFramePr>
            <a:graphicFrameLocks noChangeAspect="1"/>
          </p:cNvGraphicFramePr>
          <p:nvPr/>
        </p:nvGraphicFramePr>
        <p:xfrm>
          <a:off x="5928742" y="4835451"/>
          <a:ext cx="549275" cy="628650"/>
        </p:xfrm>
        <a:graphic>
          <a:graphicData uri="http://schemas.openxmlformats.org/presentationml/2006/ole">
            <p:oleObj spid="_x0000_s120851" name="Rovnice" r:id="rId20" imgW="342720" imgH="393480" progId="Equation.3">
              <p:embed/>
            </p:oleObj>
          </a:graphicData>
        </a:graphic>
      </p:graphicFrame>
      <p:graphicFrame>
        <p:nvGraphicFramePr>
          <p:cNvPr id="26" name="Objekt 25"/>
          <p:cNvGraphicFramePr>
            <a:graphicFrameLocks noChangeAspect="1"/>
          </p:cNvGraphicFramePr>
          <p:nvPr/>
        </p:nvGraphicFramePr>
        <p:xfrm>
          <a:off x="6516216" y="5018013"/>
          <a:ext cx="203200" cy="263525"/>
        </p:xfrm>
        <a:graphic>
          <a:graphicData uri="http://schemas.openxmlformats.org/presentationml/2006/ole">
            <p:oleObj spid="_x0000_s120852" name="Rovnice" r:id="rId21" imgW="126720" imgH="164880" progId="Equation.3">
              <p:embed/>
            </p:oleObj>
          </a:graphicData>
        </a:graphic>
      </p:graphicFrame>
      <p:graphicFrame>
        <p:nvGraphicFramePr>
          <p:cNvPr id="120853" name="Object 6"/>
          <p:cNvGraphicFramePr>
            <a:graphicFrameLocks noChangeAspect="1"/>
          </p:cNvGraphicFramePr>
          <p:nvPr/>
        </p:nvGraphicFramePr>
        <p:xfrm>
          <a:off x="5148064" y="5790753"/>
          <a:ext cx="669925" cy="628650"/>
        </p:xfrm>
        <a:graphic>
          <a:graphicData uri="http://schemas.openxmlformats.org/presentationml/2006/ole">
            <p:oleObj spid="_x0000_s120853" name="Rovnice" r:id="rId22" imgW="419040" imgH="393480" progId="Equation.3">
              <p:embed/>
            </p:oleObj>
          </a:graphicData>
        </a:graphic>
      </p:graphicFrame>
      <p:graphicFrame>
        <p:nvGraphicFramePr>
          <p:cNvPr id="120854" name="Object 6"/>
          <p:cNvGraphicFramePr>
            <a:graphicFrameLocks noChangeAspect="1"/>
          </p:cNvGraphicFramePr>
          <p:nvPr/>
        </p:nvGraphicFramePr>
        <p:xfrm>
          <a:off x="5938416" y="5771480"/>
          <a:ext cx="528638" cy="628650"/>
        </p:xfrm>
        <a:graphic>
          <a:graphicData uri="http://schemas.openxmlformats.org/presentationml/2006/ole">
            <p:oleObj spid="_x0000_s120854" name="Rovnice" r:id="rId23" imgW="330120" imgH="393480" progId="Equation.3">
              <p:embed/>
            </p:oleObj>
          </a:graphicData>
        </a:graphic>
      </p:graphicFrame>
      <p:graphicFrame>
        <p:nvGraphicFramePr>
          <p:cNvPr id="120855" name="Object 6"/>
          <p:cNvGraphicFramePr>
            <a:graphicFrameLocks noChangeAspect="1"/>
          </p:cNvGraphicFramePr>
          <p:nvPr/>
        </p:nvGraphicFramePr>
        <p:xfrm>
          <a:off x="6549951" y="5771480"/>
          <a:ext cx="385762" cy="628650"/>
        </p:xfrm>
        <a:graphic>
          <a:graphicData uri="http://schemas.openxmlformats.org/presentationml/2006/ole">
            <p:oleObj spid="_x0000_s120855" name="Rovnice" r:id="rId24" imgW="241200" imgH="393480" progId="Equation.3">
              <p:embed/>
            </p:oleObj>
          </a:graphicData>
        </a:graphic>
      </p:graphicFrame>
      <p:sp>
        <p:nvSpPr>
          <p:cNvPr id="32" name="TextovéPole 31"/>
          <p:cNvSpPr txBox="1"/>
          <p:nvPr/>
        </p:nvSpPr>
        <p:spPr>
          <a:xfrm>
            <a:off x="539552" y="3212976"/>
            <a:ext cx="114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Vypočítej: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12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 animBg="1"/>
      <p:bldP spid="13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404664"/>
            <a:ext cx="4179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Násobení zlomku zlomkem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48482" name="Object 2"/>
          <p:cNvGraphicFramePr>
            <a:graphicFrameLocks noChangeAspect="1"/>
          </p:cNvGraphicFramePr>
          <p:nvPr/>
        </p:nvGraphicFramePr>
        <p:xfrm>
          <a:off x="539552" y="1700808"/>
          <a:ext cx="892063" cy="864518"/>
        </p:xfrm>
        <a:graphic>
          <a:graphicData uri="http://schemas.openxmlformats.org/presentationml/2006/ole">
            <p:oleObj spid="_x0000_s148482" name="Rovnice" r:id="rId3" imgW="419040" imgH="39348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475656" y="1700808"/>
          <a:ext cx="946287" cy="863724"/>
        </p:xfrm>
        <a:graphic>
          <a:graphicData uri="http://schemas.openxmlformats.org/presentationml/2006/ole">
            <p:oleObj spid="_x0000_s148483" name="Rovnice" r:id="rId4" imgW="444240" imgH="39348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483768" y="1700809"/>
          <a:ext cx="324037" cy="864095"/>
        </p:xfrm>
        <a:graphic>
          <a:graphicData uri="http://schemas.openxmlformats.org/presentationml/2006/ole">
            <p:oleObj spid="_x0000_s148484" name="Rovnice" r:id="rId5" imgW="152280" imgH="393480" progId="Equation.3">
              <p:embed/>
            </p:oleObj>
          </a:graphicData>
        </a:graphic>
      </p:graphicFrame>
      <p:sp>
        <p:nvSpPr>
          <p:cNvPr id="6" name="Zahnutá šipka dolů 5"/>
          <p:cNvSpPr/>
          <p:nvPr/>
        </p:nvSpPr>
        <p:spPr>
          <a:xfrm rot="21050119" flipH="1">
            <a:off x="1425497" y="992344"/>
            <a:ext cx="2899100" cy="506715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067944" y="1196752"/>
            <a:ext cx="2863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2</a:t>
            </a:r>
            <a:r>
              <a:rPr lang="cs-CZ" dirty="0" smtClean="0">
                <a:solidFill>
                  <a:srgbClr val="00823B"/>
                </a:solidFill>
              </a:rPr>
              <a:t> zapíšeme ve tvaru zlomku 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8" name="Zahnutá šipka dolů 7"/>
          <p:cNvSpPr/>
          <p:nvPr/>
        </p:nvSpPr>
        <p:spPr>
          <a:xfrm>
            <a:off x="1691680" y="1556792"/>
            <a:ext cx="432048" cy="216024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Zahnutá šipka nahoru 8"/>
          <p:cNvSpPr/>
          <p:nvPr/>
        </p:nvSpPr>
        <p:spPr>
          <a:xfrm>
            <a:off x="1619672" y="2564904"/>
            <a:ext cx="432048" cy="216024"/>
          </a:xfrm>
          <a:prstGeom prst="curved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763688" y="12687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•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27089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•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491880" y="1844824"/>
            <a:ext cx="3947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čitatele vynásobíme čitatelem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123728" y="2708920"/>
            <a:ext cx="5176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jmenovatele vynásobíme jmenovatelem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6804248" y="980728"/>
          <a:ext cx="242990" cy="649163"/>
        </p:xfrm>
        <a:graphic>
          <a:graphicData uri="http://schemas.openxmlformats.org/presentationml/2006/ole">
            <p:oleObj spid="_x0000_s148485" name="Rovnice" r:id="rId6" imgW="152280" imgH="393480" progId="Equation.3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584200" y="4581327"/>
          <a:ext cx="946150" cy="863600"/>
        </p:xfrm>
        <a:graphic>
          <a:graphicData uri="http://schemas.openxmlformats.org/presentationml/2006/ole">
            <p:oleObj spid="_x0000_s148486" name="Rovnice" r:id="rId7" imgW="444240" imgH="393480" progId="Equation.3">
              <p:embed/>
            </p:oleObj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668463" y="4581327"/>
          <a:ext cx="703262" cy="863600"/>
        </p:xfrm>
        <a:graphic>
          <a:graphicData uri="http://schemas.openxmlformats.org/presentationml/2006/ole">
            <p:oleObj spid="_x0000_s148487" name="Rovnice" r:id="rId8" imgW="330120" imgH="393480" progId="Equation.3">
              <p:embed/>
            </p:oleObj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393950" y="4581327"/>
          <a:ext cx="595313" cy="863600"/>
        </p:xfrm>
        <a:graphic>
          <a:graphicData uri="http://schemas.openxmlformats.org/presentationml/2006/ole">
            <p:oleObj spid="_x0000_s148488" name="Rovnice" r:id="rId9" imgW="279360" imgH="393480" progId="Equation.3">
              <p:embed/>
            </p:oleObj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827584" y="41490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•</a:t>
            </a:r>
            <a:endParaRPr lang="cs-CZ" dirty="0"/>
          </a:p>
        </p:txBody>
      </p:sp>
      <p:sp>
        <p:nvSpPr>
          <p:cNvPr id="21" name="Zahnutá šipka dolů 20"/>
          <p:cNvSpPr/>
          <p:nvPr/>
        </p:nvSpPr>
        <p:spPr>
          <a:xfrm>
            <a:off x="755576" y="4437112"/>
            <a:ext cx="432048" cy="216024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55576" y="55799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•</a:t>
            </a:r>
            <a:endParaRPr lang="cs-CZ" dirty="0"/>
          </a:p>
        </p:txBody>
      </p:sp>
      <p:sp>
        <p:nvSpPr>
          <p:cNvPr id="23" name="Zahnutá šipka nahoru 22"/>
          <p:cNvSpPr/>
          <p:nvPr/>
        </p:nvSpPr>
        <p:spPr>
          <a:xfrm>
            <a:off x="733542" y="5395250"/>
            <a:ext cx="432048" cy="216024"/>
          </a:xfrm>
          <a:prstGeom prst="curved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539552" y="5877941"/>
          <a:ext cx="946150" cy="863600"/>
        </p:xfrm>
        <a:graphic>
          <a:graphicData uri="http://schemas.openxmlformats.org/presentationml/2006/ole">
            <p:oleObj spid="_x0000_s148489" name="Rovnice" r:id="rId10" imgW="444240" imgH="393480" progId="Equation.3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343400" y="4581128"/>
          <a:ext cx="973138" cy="863600"/>
        </p:xfrm>
        <a:graphic>
          <a:graphicData uri="http://schemas.openxmlformats.org/presentationml/2006/ole">
            <p:oleObj spid="_x0000_s148490" name="Rovnice" r:id="rId11" imgW="457200" imgH="39348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4355976" y="5877272"/>
          <a:ext cx="946150" cy="863600"/>
        </p:xfrm>
        <a:graphic>
          <a:graphicData uri="http://schemas.openxmlformats.org/presentationml/2006/ole">
            <p:oleObj spid="_x0000_s148491" name="Rovnice" r:id="rId12" imgW="444240" imgH="39348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364088" y="4581128"/>
          <a:ext cx="458787" cy="863600"/>
        </p:xfrm>
        <a:graphic>
          <a:graphicData uri="http://schemas.openxmlformats.org/presentationml/2006/ole">
            <p:oleObj spid="_x0000_s148492" name="Rovnice" r:id="rId13" imgW="215640" imgH="39348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1547664" y="5877272"/>
          <a:ext cx="487363" cy="863600"/>
        </p:xfrm>
        <a:graphic>
          <a:graphicData uri="http://schemas.openxmlformats.org/presentationml/2006/ole">
            <p:oleObj spid="_x0000_s148493" name="Rovnice" r:id="rId14" imgW="228600" imgH="393480" progId="Equation.3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229225" y="5877297"/>
          <a:ext cx="730250" cy="863600"/>
        </p:xfrm>
        <a:graphic>
          <a:graphicData uri="http://schemas.openxmlformats.org/presentationml/2006/ole">
            <p:oleObj spid="_x0000_s148494" name="Rovnice" r:id="rId15" imgW="342720" imgH="393480" progId="Equation.3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5902325" y="5877297"/>
          <a:ext cx="623888" cy="863600"/>
        </p:xfrm>
        <a:graphic>
          <a:graphicData uri="http://schemas.openxmlformats.org/presentationml/2006/ole">
            <p:oleObj spid="_x0000_s148495" name="Rovnice" r:id="rId16" imgW="291960" imgH="393480" progId="Equation.3">
              <p:embed/>
            </p:oleObj>
          </a:graphicData>
        </a:graphic>
      </p:graphicFrame>
      <p:sp>
        <p:nvSpPr>
          <p:cNvPr id="31" name="Obdélník 30"/>
          <p:cNvSpPr/>
          <p:nvPr/>
        </p:nvSpPr>
        <p:spPr>
          <a:xfrm>
            <a:off x="467544" y="342900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Zlomek násobíme zlomkem tak, že vynásobíme čitatele s čitatelem a jmenovatele s jmenovatelem.</a:t>
            </a:r>
          </a:p>
        </p:txBody>
      </p:sp>
      <p:sp>
        <p:nvSpPr>
          <p:cNvPr id="32" name="Elipsa 31"/>
          <p:cNvSpPr/>
          <p:nvPr/>
        </p:nvSpPr>
        <p:spPr>
          <a:xfrm>
            <a:off x="1475656" y="1722842"/>
            <a:ext cx="288032" cy="792088"/>
          </a:xfrm>
          <a:prstGeom prst="ellipse">
            <a:avLst/>
          </a:prstGeom>
          <a:solidFill>
            <a:srgbClr val="00823B">
              <a:alpha val="0"/>
            </a:srgbClr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3" name="Skupina 32"/>
          <p:cNvGrpSpPr/>
          <p:nvPr/>
        </p:nvGrpSpPr>
        <p:grpSpPr>
          <a:xfrm>
            <a:off x="8244408" y="6021288"/>
            <a:ext cx="720080" cy="720080"/>
            <a:chOff x="7308304" y="404664"/>
            <a:chExt cx="720080" cy="720080"/>
          </a:xfrm>
        </p:grpSpPr>
        <p:sp>
          <p:nvSpPr>
            <p:cNvPr id="34" name="Popisek se čtyřstrannou šipkou 33"/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TextovéPole 34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7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/>
      <p:bldP spid="11" grpId="0"/>
      <p:bldP spid="12" grpId="0"/>
      <p:bldP spid="13" grpId="0"/>
      <p:bldP spid="20" grpId="0"/>
      <p:bldP spid="21" grpId="0" animBg="1"/>
      <p:bldP spid="22" grpId="0"/>
      <p:bldP spid="23" grpId="0" animBg="1"/>
      <p:bldP spid="31" grpId="0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404664"/>
            <a:ext cx="4179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Násobení zlomku zlomkem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714375" y="1268413"/>
          <a:ext cx="1054100" cy="863600"/>
        </p:xfrm>
        <a:graphic>
          <a:graphicData uri="http://schemas.openxmlformats.org/presentationml/2006/ole">
            <p:oleObj spid="_x0000_s149506" name="Rovnice" r:id="rId3" imgW="495000" imgH="39348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835696" y="1268413"/>
          <a:ext cx="863600" cy="863600"/>
        </p:xfrm>
        <a:graphic>
          <a:graphicData uri="http://schemas.openxmlformats.org/presentationml/2006/ole">
            <p:oleObj spid="_x0000_s149507" name="Rovnice" r:id="rId4" imgW="406080" imgH="39348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771800" y="1268413"/>
          <a:ext cx="458788" cy="863600"/>
        </p:xfrm>
        <a:graphic>
          <a:graphicData uri="http://schemas.openxmlformats.org/presentationml/2006/ole">
            <p:oleObj spid="_x0000_s149508" name="Rovnice" r:id="rId5" imgW="215640" imgH="393480" progId="Equation.3">
              <p:embed/>
            </p:oleObj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3568" y="3356992"/>
          <a:ext cx="1054100" cy="863600"/>
        </p:xfrm>
        <a:graphic>
          <a:graphicData uri="http://schemas.openxmlformats.org/presentationml/2006/ole">
            <p:oleObj spid="_x0000_s149509" name="Rovnice" r:id="rId6" imgW="495000" imgH="393480" progId="Equation.3">
              <p:embed/>
            </p:oleObj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23528" y="2204864"/>
            <a:ext cx="8604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Před násobením je výhodné zlomky do kříže zkrátit (pokud to jde), počítáme pak s malými čísly. 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733274" y="3406698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1187624" y="3861048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755576" y="3883350"/>
            <a:ext cx="288032" cy="337738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1187624" y="3356992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539552" y="31409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1403648" y="414908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39552" y="414908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331640" y="31409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:5</a:t>
            </a:r>
            <a:endParaRPr lang="cs-CZ" dirty="0">
              <a:solidFill>
                <a:srgbClr val="00823B"/>
              </a:solidFill>
            </a:endParaRPr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1746250" y="3357563"/>
          <a:ext cx="946150" cy="863600"/>
        </p:xfrm>
        <a:graphic>
          <a:graphicData uri="http://schemas.openxmlformats.org/presentationml/2006/ole">
            <p:oleObj spid="_x0000_s149511" name="Rovnice" r:id="rId7" imgW="444240" imgH="393480" progId="Equation.3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627784" y="3357488"/>
          <a:ext cx="458788" cy="863600"/>
        </p:xfrm>
        <a:graphic>
          <a:graphicData uri="http://schemas.openxmlformats.org/presentationml/2006/ole">
            <p:oleObj spid="_x0000_s149512" name="Rovnice" r:id="rId8" imgW="215640" imgH="393480" progId="Equation.3">
              <p:embed/>
            </p:oleObj>
          </a:graphicData>
        </a:graphic>
      </p:graphicFrame>
      <p:sp>
        <p:nvSpPr>
          <p:cNvPr id="24" name="TextovéPole 23"/>
          <p:cNvSpPr txBox="1"/>
          <p:nvPr/>
        </p:nvSpPr>
        <p:spPr>
          <a:xfrm>
            <a:off x="3707904" y="3356992"/>
            <a:ext cx="3492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Zkrátíme stejným číslem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707904" y="4005064"/>
            <a:ext cx="3492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Zkrátíme stejným číslem 5</a:t>
            </a:r>
            <a:endParaRPr lang="cs-CZ" dirty="0">
              <a:solidFill>
                <a:srgbClr val="00823B"/>
              </a:solidFill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660400" y="4819197"/>
          <a:ext cx="1244600" cy="863600"/>
        </p:xfrm>
        <a:graphic>
          <a:graphicData uri="http://schemas.openxmlformats.org/presentationml/2006/ole">
            <p:oleObj spid="_x0000_s149513" name="Rovnice" r:id="rId9" imgW="583920" imgH="39348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979712" y="4797425"/>
          <a:ext cx="974725" cy="863600"/>
        </p:xfrm>
        <a:graphic>
          <a:graphicData uri="http://schemas.openxmlformats.org/presentationml/2006/ole">
            <p:oleObj spid="_x0000_s149514" name="Rovnice" r:id="rId10" imgW="457200" imgH="39348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987824" y="4797425"/>
          <a:ext cx="325438" cy="863600"/>
        </p:xfrm>
        <a:graphic>
          <a:graphicData uri="http://schemas.openxmlformats.org/presentationml/2006/ole">
            <p:oleObj spid="_x0000_s149515" name="Rovnice" r:id="rId11" imgW="152280" imgH="393480" progId="Equation.3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584200" y="5876925"/>
          <a:ext cx="1298575" cy="863600"/>
        </p:xfrm>
        <a:graphic>
          <a:graphicData uri="http://schemas.openxmlformats.org/presentationml/2006/ole">
            <p:oleObj spid="_x0000_s149517" name="Rovnice" r:id="rId12" imgW="609480" imgH="393480" progId="Equation.3">
              <p:embed/>
            </p:oleObj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1907704" y="5876925"/>
          <a:ext cx="920750" cy="863600"/>
        </p:xfrm>
        <a:graphic>
          <a:graphicData uri="http://schemas.openxmlformats.org/presentationml/2006/ole">
            <p:oleObj spid="_x0000_s149518" name="Rovnice" r:id="rId13" imgW="431640" imgH="393480" progId="Equation.3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843808" y="5876925"/>
          <a:ext cx="323850" cy="863600"/>
        </p:xfrm>
        <a:graphic>
          <a:graphicData uri="http://schemas.openxmlformats.org/presentationml/2006/ole">
            <p:oleObj spid="_x0000_s149519" name="Rovnice" r:id="rId14" imgW="152280" imgH="393480" progId="Equation.3">
              <p:embed/>
            </p:oleObj>
          </a:graphicData>
        </a:graphic>
      </p:graphicFrame>
      <p:cxnSp>
        <p:nvCxnSpPr>
          <p:cNvPr id="33" name="Přímá spojovací čára 32"/>
          <p:cNvCxnSpPr/>
          <p:nvPr/>
        </p:nvCxnSpPr>
        <p:spPr>
          <a:xfrm>
            <a:off x="683568" y="5877272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1259632" y="6381328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>
            <a:off x="1331640" y="4869160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>
            <a:off x="755576" y="5301208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>
            <a:off x="1259632" y="5877272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683568" y="6381328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1462272" y="465063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:7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67544" y="537321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:7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1" name="Zahnutá šipka dolů 40"/>
          <p:cNvSpPr/>
          <p:nvPr/>
        </p:nvSpPr>
        <p:spPr>
          <a:xfrm flipH="1">
            <a:off x="899592" y="3068960"/>
            <a:ext cx="2899100" cy="362699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2" name="Zahnutá šipka dolů 41"/>
          <p:cNvSpPr/>
          <p:nvPr/>
        </p:nvSpPr>
        <p:spPr>
          <a:xfrm flipH="1" flipV="1">
            <a:off x="899592" y="4221088"/>
            <a:ext cx="2899100" cy="421005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0082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1403648" y="5733256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:24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251520" y="648866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:24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403924" y="57332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1471462" y="64886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:9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4" grpId="0"/>
      <p:bldP spid="25" grpId="0"/>
      <p:bldP spid="39" grpId="0"/>
      <p:bldP spid="40" grpId="0"/>
      <p:bldP spid="41" grpId="0" animBg="1"/>
      <p:bldP spid="42" grpId="0" animBg="1"/>
      <p:bldP spid="43" grpId="0"/>
      <p:bldP spid="44" grpId="0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260648"/>
            <a:ext cx="5740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Převrácené číslo a převrácený zlomek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51553" name="Object 1"/>
          <p:cNvGraphicFramePr>
            <a:graphicFrameLocks noChangeAspect="1"/>
          </p:cNvGraphicFramePr>
          <p:nvPr/>
        </p:nvGraphicFramePr>
        <p:xfrm>
          <a:off x="611560" y="5373712"/>
          <a:ext cx="431800" cy="863600"/>
        </p:xfrm>
        <a:graphic>
          <a:graphicData uri="http://schemas.openxmlformats.org/presentationml/2006/ole">
            <p:oleObj spid="_x0000_s159746" name="Rovnice" r:id="rId3" imgW="203040" imgH="393480" progId="Equation.3">
              <p:embed/>
            </p:oleObj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323528" y="2276872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Převrácený zlomek ke zlomku dostaneme tak, že zaměníme ve zlomku čitatele a jmenovatele.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55576" y="98072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převrácené číslo k číslu 5</a:t>
            </a:r>
            <a:endParaRPr lang="cs-CZ" sz="2400" dirty="0">
              <a:solidFill>
                <a:srgbClr val="00823B"/>
              </a:solidFill>
            </a:endParaRPr>
          </a:p>
        </p:txBody>
      </p:sp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4283968" y="692696"/>
          <a:ext cx="298450" cy="863600"/>
        </p:xfrm>
        <a:graphic>
          <a:graphicData uri="http://schemas.openxmlformats.org/presentationml/2006/ole">
            <p:oleObj spid="_x0000_s159755" name="Rovnice" r:id="rId4" imgW="139680" imgH="393480" progId="Equation.3">
              <p:embed/>
            </p:oleObj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1547664" y="1628800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převrácené číslo k číslu 8</a:t>
            </a:r>
            <a:endParaRPr lang="cs-CZ" sz="2400" dirty="0">
              <a:solidFill>
                <a:srgbClr val="00823B"/>
              </a:solidFill>
            </a:endParaRPr>
          </a:p>
        </p:txBody>
      </p:sp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5076056" y="1269256"/>
          <a:ext cx="298450" cy="863600"/>
        </p:xfrm>
        <a:graphic>
          <a:graphicData uri="http://schemas.openxmlformats.org/presentationml/2006/ole">
            <p:oleObj spid="_x0000_s159757" name="Rovnice" r:id="rId5" imgW="139680" imgH="393480" progId="Equation.3">
              <p:embed/>
            </p:oleObj>
          </a:graphicData>
        </a:graphic>
      </p:graphicFrame>
      <p:sp>
        <p:nvSpPr>
          <p:cNvPr id="23" name="TextovéPole 22"/>
          <p:cNvSpPr txBox="1"/>
          <p:nvPr/>
        </p:nvSpPr>
        <p:spPr>
          <a:xfrm>
            <a:off x="467544" y="3429000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Urči převrácený zlomek ke zlomku</a:t>
            </a:r>
            <a:endParaRPr lang="cs-CZ" sz="2400" dirty="0"/>
          </a:p>
        </p:txBody>
      </p:sp>
      <p:graphicFrame>
        <p:nvGraphicFramePr>
          <p:cNvPr id="159760" name="Object 16"/>
          <p:cNvGraphicFramePr>
            <a:graphicFrameLocks noChangeAspect="1"/>
          </p:cNvGraphicFramePr>
          <p:nvPr/>
        </p:nvGraphicFramePr>
        <p:xfrm>
          <a:off x="4932040" y="3140968"/>
          <a:ext cx="325438" cy="863600"/>
        </p:xfrm>
        <a:graphic>
          <a:graphicData uri="http://schemas.openxmlformats.org/presentationml/2006/ole">
            <p:oleObj spid="_x0000_s159760" name="Rovnice" r:id="rId6" imgW="152280" imgH="393480" progId="Equation.3">
              <p:embed/>
            </p:oleObj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5436096" y="5373216"/>
          <a:ext cx="325437" cy="863600"/>
        </p:xfrm>
        <a:graphic>
          <a:graphicData uri="http://schemas.openxmlformats.org/presentationml/2006/ole">
            <p:oleObj spid="_x0000_s159761" name="Rovnice" r:id="rId7" imgW="152280" imgH="393480" progId="Equation.3">
              <p:embed/>
            </p:oleObj>
          </a:graphicData>
        </a:graphic>
      </p:graphicFrame>
      <p:cxnSp>
        <p:nvCxnSpPr>
          <p:cNvPr id="26" name="Přímá spojovací čára 25"/>
          <p:cNvCxnSpPr/>
          <p:nvPr/>
        </p:nvCxnSpPr>
        <p:spPr>
          <a:xfrm>
            <a:off x="1259632" y="463227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1259632" y="4006241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3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265538" y="4532331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7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051720" y="4520137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převrácený zlomek</a:t>
            </a:r>
            <a:endParaRPr lang="cs-CZ" sz="2400" dirty="0"/>
          </a:p>
        </p:txBody>
      </p:sp>
      <p:cxnSp>
        <p:nvCxnSpPr>
          <p:cNvPr id="30" name="Přímá spojovací čára 29"/>
          <p:cNvCxnSpPr/>
          <p:nvPr/>
        </p:nvCxnSpPr>
        <p:spPr>
          <a:xfrm>
            <a:off x="5148064" y="464211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1259632" y="4005064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3</a:t>
            </a:r>
            <a:endParaRPr lang="cs-CZ" sz="40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1265538" y="4531285"/>
            <a:ext cx="360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7</a:t>
            </a:r>
            <a:endParaRPr lang="cs-CZ" sz="40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1115616" y="566124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převrácený zlomek</a:t>
            </a:r>
            <a:endParaRPr lang="cs-CZ" sz="2400" dirty="0"/>
          </a:p>
        </p:txBody>
      </p:sp>
      <p:graphicFrame>
        <p:nvGraphicFramePr>
          <p:cNvPr id="37" name="Object 1"/>
          <p:cNvGraphicFramePr>
            <a:graphicFrameLocks noChangeAspect="1"/>
          </p:cNvGraphicFramePr>
          <p:nvPr/>
        </p:nvGraphicFramePr>
        <p:xfrm>
          <a:off x="3851920" y="5445720"/>
          <a:ext cx="431800" cy="863600"/>
        </p:xfrm>
        <a:graphic>
          <a:graphicData uri="http://schemas.openxmlformats.org/presentationml/2006/ole">
            <p:oleObj spid="_x0000_s159762" name="Rovnice" r:id="rId8" imgW="203040" imgH="393480" progId="Equation.3">
              <p:embed/>
            </p:oleObj>
          </a:graphicData>
        </a:graphic>
      </p:graphicFrame>
      <p:sp>
        <p:nvSpPr>
          <p:cNvPr id="38" name="TextovéPole 37"/>
          <p:cNvSpPr txBox="1"/>
          <p:nvPr/>
        </p:nvSpPr>
        <p:spPr>
          <a:xfrm>
            <a:off x="5796136" y="55892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převrácený zlomek</a:t>
            </a:r>
            <a:endParaRPr lang="cs-CZ" sz="2400" dirty="0"/>
          </a:p>
        </p:txBody>
      </p:sp>
      <p:graphicFrame>
        <p:nvGraphicFramePr>
          <p:cNvPr id="39" name="Object 1"/>
          <p:cNvGraphicFramePr>
            <a:graphicFrameLocks noChangeAspect="1"/>
          </p:cNvGraphicFramePr>
          <p:nvPr/>
        </p:nvGraphicFramePr>
        <p:xfrm>
          <a:off x="8442325" y="5373688"/>
          <a:ext cx="323850" cy="862012"/>
        </p:xfrm>
        <a:graphic>
          <a:graphicData uri="http://schemas.openxmlformats.org/presentationml/2006/ole">
            <p:oleObj spid="_x0000_s159763" name="Rovnice" r:id="rId9" imgW="152280" imgH="393480" progId="Equation.3">
              <p:embed/>
            </p:oleObj>
          </a:graphicData>
        </a:graphic>
      </p:graphicFrame>
      <p:grpSp>
        <p:nvGrpSpPr>
          <p:cNvPr id="32" name="Skupina 31"/>
          <p:cNvGrpSpPr/>
          <p:nvPr/>
        </p:nvGrpSpPr>
        <p:grpSpPr>
          <a:xfrm>
            <a:off x="8423920" y="6137920"/>
            <a:ext cx="720080" cy="720080"/>
            <a:chOff x="7308304" y="404664"/>
            <a:chExt cx="720080" cy="720080"/>
          </a:xfrm>
        </p:grpSpPr>
        <p:sp>
          <p:nvSpPr>
            <p:cNvPr id="25" name="Popisek se čtyřstrannou šipkou 24"/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TextovéPole 30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0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1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1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100"/>
                            </p:stCondLst>
                            <p:childTnLst>
                              <p:par>
                                <p:cTn id="26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7" dur="250" autoRev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504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504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31552E-6 L 0.42518 0.0733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3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0255 L 0.42864 -0.0758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-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5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7" grpId="0"/>
      <p:bldP spid="27" grpId="1"/>
      <p:bldP spid="28" grpId="0"/>
      <p:bldP spid="28" grpId="1"/>
      <p:bldP spid="29" grpId="0"/>
      <p:bldP spid="34" grpId="0"/>
      <p:bldP spid="35" grpId="0"/>
      <p:bldP spid="36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188640"/>
            <a:ext cx="2303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Dělení zlomků</a:t>
            </a:r>
            <a:endParaRPr lang="cs-CZ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51553" name="Object 1"/>
          <p:cNvGraphicFramePr>
            <a:graphicFrameLocks noChangeAspect="1"/>
          </p:cNvGraphicFramePr>
          <p:nvPr/>
        </p:nvGraphicFramePr>
        <p:xfrm>
          <a:off x="531218" y="3553068"/>
          <a:ext cx="1108075" cy="863600"/>
        </p:xfrm>
        <a:graphic>
          <a:graphicData uri="http://schemas.openxmlformats.org/presentationml/2006/ole">
            <p:oleObj spid="_x0000_s151553" name="Rovnice" r:id="rId3" imgW="520560" imgH="393480" progId="Equation.3">
              <p:embed/>
            </p:oleObj>
          </a:graphicData>
        </a:graphic>
      </p:graphicFrame>
      <p:graphicFrame>
        <p:nvGraphicFramePr>
          <p:cNvPr id="151554" name="Object 2"/>
          <p:cNvGraphicFramePr>
            <a:graphicFrameLocks noChangeAspect="1"/>
          </p:cNvGraphicFramePr>
          <p:nvPr/>
        </p:nvGraphicFramePr>
        <p:xfrm>
          <a:off x="3767758" y="3553068"/>
          <a:ext cx="296863" cy="863600"/>
        </p:xfrm>
        <a:graphic>
          <a:graphicData uri="http://schemas.openxmlformats.org/presentationml/2006/ole">
            <p:oleObj spid="_x0000_s151554" name="Rovnice" r:id="rId4" imgW="139680" imgH="393480" progId="Equation.3">
              <p:embed/>
            </p:oleObj>
          </a:graphicData>
        </a:graphic>
      </p:graphicFrame>
      <p:graphicFrame>
        <p:nvGraphicFramePr>
          <p:cNvPr id="151556" name="Object 4"/>
          <p:cNvGraphicFramePr>
            <a:graphicFrameLocks noChangeAspect="1"/>
          </p:cNvGraphicFramePr>
          <p:nvPr/>
        </p:nvGraphicFramePr>
        <p:xfrm>
          <a:off x="1691680" y="3552572"/>
          <a:ext cx="1081088" cy="863600"/>
        </p:xfrm>
        <a:graphic>
          <a:graphicData uri="http://schemas.openxmlformats.org/presentationml/2006/ole">
            <p:oleObj spid="_x0000_s151556" name="Rovnice" r:id="rId5" imgW="507960" imgH="393480" progId="Equation.3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826743" y="3553068"/>
          <a:ext cx="946150" cy="863600"/>
        </p:xfrm>
        <a:graphic>
          <a:graphicData uri="http://schemas.openxmlformats.org/presentationml/2006/ole">
            <p:oleObj spid="_x0000_s151557" name="Rovnice" r:id="rId6" imgW="444240" imgH="393480" progId="Equation.3">
              <p:embed/>
            </p:oleObj>
          </a:graphicData>
        </a:graphic>
      </p:graphicFrame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692150" y="1824380"/>
          <a:ext cx="946150" cy="863600"/>
        </p:xfrm>
        <a:graphic>
          <a:graphicData uri="http://schemas.openxmlformats.org/presentationml/2006/ole">
            <p:oleObj spid="_x0000_s151558" name="Rovnice" r:id="rId7" imgW="444240" imgH="393480" progId="Equation.3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652588" y="1824380"/>
          <a:ext cx="1000125" cy="863600"/>
        </p:xfrm>
        <a:graphic>
          <a:graphicData uri="http://schemas.openxmlformats.org/presentationml/2006/ole">
            <p:oleObj spid="_x0000_s151559" name="Rovnice" r:id="rId8" imgW="469800" imgH="393480" progId="Equation.3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2700338" y="1824380"/>
          <a:ext cx="973137" cy="863600"/>
        </p:xfrm>
        <a:graphic>
          <a:graphicData uri="http://schemas.openxmlformats.org/presentationml/2006/ole">
            <p:oleObj spid="_x0000_s151560" name="Rovnice" r:id="rId9" imgW="457200" imgH="393480" progId="Equation.3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3673475" y="1825124"/>
          <a:ext cx="325438" cy="863600"/>
        </p:xfrm>
        <a:graphic>
          <a:graphicData uri="http://schemas.openxmlformats.org/presentationml/2006/ole">
            <p:oleObj spid="_x0000_s151561" name="Rovnice" r:id="rId10" imgW="152280" imgH="393480" progId="Equation.3">
              <p:embed/>
            </p:oleObj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467544" y="67225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Číslo dělíme zlomkem tak, že je násobíme převráceným zlomkem.</a:t>
            </a:r>
            <a:endParaRPr lang="cs-CZ" sz="2400" dirty="0">
              <a:solidFill>
                <a:srgbClr val="002060"/>
              </a:solidFill>
            </a:endParaRPr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2699792" y="1824380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3059832" y="2328436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4211960" y="2328436"/>
            <a:ext cx="4448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zkrátíme do kříže stejným číslem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211960" y="1752372"/>
            <a:ext cx="4341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násobíme převráceným zlomkem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19" name="Zahnutá šipka dolů 18"/>
          <p:cNvSpPr/>
          <p:nvPr/>
        </p:nvSpPr>
        <p:spPr>
          <a:xfrm flipH="1" flipV="1">
            <a:off x="3275856" y="2688476"/>
            <a:ext cx="2899100" cy="432048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Zahnutá šipka dolů 19"/>
          <p:cNvSpPr/>
          <p:nvPr/>
        </p:nvSpPr>
        <p:spPr>
          <a:xfrm flipH="1">
            <a:off x="3203848" y="1320324"/>
            <a:ext cx="2899100" cy="504056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0082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21" name="Přímá spojovací čára 20"/>
          <p:cNvCxnSpPr/>
          <p:nvPr/>
        </p:nvCxnSpPr>
        <p:spPr>
          <a:xfrm>
            <a:off x="1763688" y="3624580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>
            <a:off x="2195736" y="4056628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1835696" y="4056628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2195736" y="3552572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400743" y="153634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843808" y="254446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475656" y="34085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339752" y="43353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1547664" y="423449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 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2333846" y="336448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 5</a:t>
            </a:r>
            <a:endParaRPr lang="cs-CZ" dirty="0">
              <a:solidFill>
                <a:srgbClr val="00823B"/>
              </a:solidFill>
            </a:endParaRPr>
          </a:p>
        </p:txBody>
      </p:sp>
      <p:graphicFrame>
        <p:nvGraphicFramePr>
          <p:cNvPr id="31" name="Object 1"/>
          <p:cNvGraphicFramePr>
            <a:graphicFrameLocks noChangeAspect="1"/>
          </p:cNvGraphicFramePr>
          <p:nvPr/>
        </p:nvGraphicFramePr>
        <p:xfrm>
          <a:off x="458788" y="4992187"/>
          <a:ext cx="1270000" cy="863600"/>
        </p:xfrm>
        <a:graphic>
          <a:graphicData uri="http://schemas.openxmlformats.org/presentationml/2006/ole">
            <p:oleObj spid="_x0000_s151562" name="Rovnice" r:id="rId11" imgW="596880" imgH="393480" progId="Equation.3">
              <p:embed/>
            </p:oleObj>
          </a:graphicData>
        </a:graphic>
      </p:graphicFrame>
      <p:graphicFrame>
        <p:nvGraphicFramePr>
          <p:cNvPr id="32" name="Object 1"/>
          <p:cNvGraphicFramePr>
            <a:graphicFrameLocks noChangeAspect="1"/>
          </p:cNvGraphicFramePr>
          <p:nvPr/>
        </p:nvGraphicFramePr>
        <p:xfrm>
          <a:off x="1776413" y="4992187"/>
          <a:ext cx="1243012" cy="863600"/>
        </p:xfrm>
        <a:graphic>
          <a:graphicData uri="http://schemas.openxmlformats.org/presentationml/2006/ole">
            <p:oleObj spid="_x0000_s151563" name="Rovnice" r:id="rId12" imgW="583920" imgH="393480" progId="Equation.3">
              <p:embed/>
            </p:oleObj>
          </a:graphicData>
        </a:graphic>
      </p:graphicFrame>
      <p:graphicFrame>
        <p:nvGraphicFramePr>
          <p:cNvPr id="33" name="Object 1"/>
          <p:cNvGraphicFramePr>
            <a:graphicFrameLocks noChangeAspect="1"/>
          </p:cNvGraphicFramePr>
          <p:nvPr/>
        </p:nvGraphicFramePr>
        <p:xfrm>
          <a:off x="3059832" y="4992187"/>
          <a:ext cx="919163" cy="863600"/>
        </p:xfrm>
        <a:graphic>
          <a:graphicData uri="http://schemas.openxmlformats.org/presentationml/2006/ole">
            <p:oleObj spid="_x0000_s151564" name="Rovnice" r:id="rId13" imgW="431640" imgH="393480" progId="Equation.3">
              <p:embed/>
            </p:oleObj>
          </a:graphicData>
        </a:graphic>
      </p:graphicFrame>
      <p:graphicFrame>
        <p:nvGraphicFramePr>
          <p:cNvPr id="34" name="Object 1"/>
          <p:cNvGraphicFramePr>
            <a:graphicFrameLocks noChangeAspect="1"/>
          </p:cNvGraphicFramePr>
          <p:nvPr/>
        </p:nvGraphicFramePr>
        <p:xfrm>
          <a:off x="3923928" y="4992187"/>
          <a:ext cx="566738" cy="863600"/>
        </p:xfrm>
        <a:graphic>
          <a:graphicData uri="http://schemas.openxmlformats.org/presentationml/2006/ole">
            <p:oleObj spid="_x0000_s151565" name="Rovnice" r:id="rId14" imgW="266400" imgH="393480" progId="Equation.3">
              <p:embed/>
            </p:oleObj>
          </a:graphicData>
        </a:graphic>
      </p:graphicFrame>
      <p:graphicFrame>
        <p:nvGraphicFramePr>
          <p:cNvPr id="35" name="Object 1"/>
          <p:cNvGraphicFramePr>
            <a:graphicFrameLocks noChangeAspect="1"/>
          </p:cNvGraphicFramePr>
          <p:nvPr/>
        </p:nvGraphicFramePr>
        <p:xfrm>
          <a:off x="4554538" y="4992187"/>
          <a:ext cx="458787" cy="863600"/>
        </p:xfrm>
        <a:graphic>
          <a:graphicData uri="http://schemas.openxmlformats.org/presentationml/2006/ole">
            <p:oleObj spid="_x0000_s151566" name="Rovnice" r:id="rId15" imgW="215640" imgH="393480" progId="Equation.3">
              <p:embed/>
            </p:oleObj>
          </a:graphicData>
        </a:graphic>
      </p:graphicFrame>
      <p:cxnSp>
        <p:nvCxnSpPr>
          <p:cNvPr id="36" name="Přímá spojovací čára 35"/>
          <p:cNvCxnSpPr/>
          <p:nvPr/>
        </p:nvCxnSpPr>
        <p:spPr>
          <a:xfrm>
            <a:off x="1907704" y="4992732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>
            <a:off x="2411760" y="5496788"/>
            <a:ext cx="28803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1835696" y="5496788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>
            <a:off x="2411760" y="5064740"/>
            <a:ext cx="288032" cy="360040"/>
          </a:xfrm>
          <a:prstGeom prst="line">
            <a:avLst/>
          </a:prstGeom>
          <a:ln w="1905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2642730" y="491143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 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547664" y="563151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: 5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2627784" y="556879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:8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1619672" y="491143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:8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5076056" y="4992732"/>
            <a:ext cx="2531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převrácený zlomek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5" name="Zahnutá šipka dolů 44"/>
          <p:cNvSpPr/>
          <p:nvPr/>
        </p:nvSpPr>
        <p:spPr>
          <a:xfrm flipH="1">
            <a:off x="2411760" y="4488676"/>
            <a:ext cx="3744416" cy="504056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0082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6" name="Zahnutá šipka dolů 45"/>
          <p:cNvSpPr/>
          <p:nvPr/>
        </p:nvSpPr>
        <p:spPr>
          <a:xfrm flipH="1">
            <a:off x="2267744" y="3192532"/>
            <a:ext cx="3744416" cy="360040"/>
          </a:xfrm>
          <a:prstGeom prst="curvedDownArrow">
            <a:avLst>
              <a:gd name="adj1" fmla="val 16734"/>
              <a:gd name="adj2" fmla="val 50000"/>
              <a:gd name="adj3" fmla="val 33499"/>
            </a:avLst>
          </a:prstGeom>
          <a:solidFill>
            <a:srgbClr val="00823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644008" y="3624580"/>
            <a:ext cx="2531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823B"/>
                </a:solidFill>
              </a:rPr>
              <a:t>převrácený zlomek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436096" y="5568796"/>
            <a:ext cx="2211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54416B"/>
                </a:solidFill>
              </a:rPr>
              <a:t>zkrátíme zlomky</a:t>
            </a:r>
            <a:endParaRPr lang="cs-CZ" dirty="0">
              <a:solidFill>
                <a:srgbClr val="54416B"/>
              </a:solidFill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6228184" y="4056628"/>
            <a:ext cx="2211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54416B"/>
                </a:solidFill>
              </a:rPr>
              <a:t>zkrátíme zlomky</a:t>
            </a:r>
            <a:endParaRPr lang="cs-CZ" dirty="0">
              <a:solidFill>
                <a:srgbClr val="54416B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251520" y="6027003"/>
            <a:ext cx="7308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400" dirty="0" smtClean="0"/>
              <a:t>Zlomky dělíme tak, že první zlomek násobíme zlomkem převráceným</a:t>
            </a:r>
            <a:r>
              <a:rPr lang="cs-CZ" sz="2000" dirty="0" smtClean="0"/>
              <a:t>.</a:t>
            </a:r>
          </a:p>
        </p:txBody>
      </p:sp>
      <p:grpSp>
        <p:nvGrpSpPr>
          <p:cNvPr id="51" name="Skupina 50"/>
          <p:cNvGrpSpPr/>
          <p:nvPr/>
        </p:nvGrpSpPr>
        <p:grpSpPr>
          <a:xfrm>
            <a:off x="8423920" y="6137920"/>
            <a:ext cx="720080" cy="720080"/>
            <a:chOff x="7308304" y="404664"/>
            <a:chExt cx="720080" cy="720080"/>
          </a:xfrm>
        </p:grpSpPr>
        <p:sp>
          <p:nvSpPr>
            <p:cNvPr id="52" name="Popisek se čtyřstrannou šipkou 51"/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6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504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504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0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0"/>
                            </p:stCondLst>
                            <p:childTnLst>
                              <p:par>
                                <p:cTn id="1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60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 animBg="1"/>
      <p:bldP spid="20" grpId="0" animBg="1"/>
      <p:bldP spid="25" grpId="0"/>
      <p:bldP spid="26" grpId="0"/>
      <p:bldP spid="27" grpId="0"/>
      <p:bldP spid="28" grpId="0"/>
      <p:bldP spid="29" grpId="0"/>
      <p:bldP spid="30" grpId="0"/>
      <p:bldP spid="40" grpId="0"/>
      <p:bldP spid="41" grpId="0"/>
      <p:bldP spid="42" grpId="0"/>
      <p:bldP spid="43" grpId="0"/>
      <p:bldP spid="44" grpId="0"/>
      <p:bldP spid="45" grpId="0" animBg="1"/>
      <p:bldP spid="46" grpId="0" animBg="1"/>
      <p:bldP spid="47" grpId="0"/>
      <p:bldP spid="48" grpId="0"/>
      <p:bldP spid="49" grpId="0"/>
      <p:bldP spid="50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3950</TotalTime>
  <Words>374</Words>
  <Application>Microsoft Office PowerPoint</Application>
  <PresentationFormat>Předvádění na obrazovce (4:3)</PresentationFormat>
  <Paragraphs>123</Paragraphs>
  <Slides>12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sady Office</vt:lpstr>
      <vt:lpstr>Rovnice</vt:lpstr>
      <vt:lpstr>Snímek 1</vt:lpstr>
      <vt:lpstr>Snímek 2</vt:lpstr>
      <vt:lpstr>Násobení a dělení zlomků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404</cp:revision>
  <dcterms:created xsi:type="dcterms:W3CDTF">2012-10-20T17:50:45Z</dcterms:created>
  <dcterms:modified xsi:type="dcterms:W3CDTF">2013-02-02T21:40:35Z</dcterms:modified>
</cp:coreProperties>
</file>