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0" r:id="rId2"/>
    <p:sldId id="291" r:id="rId3"/>
    <p:sldId id="256" r:id="rId4"/>
    <p:sldId id="260" r:id="rId5"/>
    <p:sldId id="285" r:id="rId6"/>
    <p:sldId id="286" r:id="rId7"/>
    <p:sldId id="287" r:id="rId8"/>
    <p:sldId id="257" r:id="rId9"/>
    <p:sldId id="261" r:id="rId10"/>
    <p:sldId id="262" r:id="rId11"/>
    <p:sldId id="263" r:id="rId12"/>
    <p:sldId id="264" r:id="rId13"/>
    <p:sldId id="277" r:id="rId14"/>
    <p:sldId id="266" r:id="rId15"/>
    <p:sldId id="265" r:id="rId16"/>
    <p:sldId id="27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8" r:id="rId27"/>
    <p:sldId id="280" r:id="rId28"/>
    <p:sldId id="281" r:id="rId29"/>
    <p:sldId id="282" r:id="rId30"/>
    <p:sldId id="288" r:id="rId31"/>
    <p:sldId id="283" r:id="rId32"/>
    <p:sldId id="284" r:id="rId33"/>
    <p:sldId id="28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A9222"/>
    <a:srgbClr val="FF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13FAA-4EC7-4ABA-85FF-1E2B07793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3F0599-A6B8-43F5-A653-2A2A5E1E3F2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b="1" dirty="0" err="1" smtClean="0">
              <a:solidFill>
                <a:srgbClr val="7030A0"/>
              </a:solidFill>
            </a:rPr>
            <a:t>Meine</a:t>
          </a:r>
          <a:r>
            <a:rPr lang="cs-CZ" b="1" dirty="0" smtClean="0">
              <a:solidFill>
                <a:srgbClr val="7030A0"/>
              </a:solidFill>
            </a:rPr>
            <a:t> </a:t>
          </a:r>
          <a:r>
            <a:rPr lang="cs-CZ" b="1" dirty="0" err="1" smtClean="0">
              <a:solidFill>
                <a:srgbClr val="7030A0"/>
              </a:solidFill>
            </a:rPr>
            <a:t>Familie</a:t>
          </a:r>
          <a:r>
            <a:rPr lang="cs-CZ" b="1" dirty="0" smtClean="0">
              <a:solidFill>
                <a:srgbClr val="7030A0"/>
              </a:solidFill>
            </a:rPr>
            <a:t> </a:t>
          </a:r>
          <a:r>
            <a:rPr lang="cs-CZ" b="1" dirty="0" err="1" smtClean="0">
              <a:solidFill>
                <a:srgbClr val="7030A0"/>
              </a:solidFill>
            </a:rPr>
            <a:t>ist</a:t>
          </a:r>
          <a:r>
            <a:rPr lang="cs-CZ" b="1" dirty="0" smtClean="0">
              <a:solidFill>
                <a:srgbClr val="7030A0"/>
              </a:solidFill>
            </a:rPr>
            <a:t> </a:t>
          </a:r>
          <a:r>
            <a:rPr lang="cs-CZ" b="1" dirty="0" err="1" smtClean="0">
              <a:solidFill>
                <a:srgbClr val="7030A0"/>
              </a:solidFill>
            </a:rPr>
            <a:t>gro</a:t>
          </a:r>
          <a:r>
            <a:rPr lang="en-US" b="1" dirty="0" smtClean="0">
              <a:solidFill>
                <a:srgbClr val="7030A0"/>
              </a:solidFill>
            </a:rPr>
            <a:t>ß</a:t>
          </a:r>
          <a:r>
            <a:rPr lang="cs-CZ" b="1" dirty="0" smtClean="0">
              <a:solidFill>
                <a:srgbClr val="7030A0"/>
              </a:solidFill>
            </a:rPr>
            <a:t> / </a:t>
          </a:r>
          <a:r>
            <a:rPr lang="cs-CZ" b="1" dirty="0" err="1" smtClean="0">
              <a:solidFill>
                <a:srgbClr val="7030A0"/>
              </a:solidFill>
            </a:rPr>
            <a:t>klein</a:t>
          </a:r>
          <a:r>
            <a:rPr lang="cs-CZ" b="1" dirty="0" smtClean="0">
              <a:solidFill>
                <a:srgbClr val="7030A0"/>
              </a:solidFill>
            </a:rPr>
            <a:t>.</a:t>
          </a:r>
          <a:endParaRPr lang="cs-CZ" b="1" dirty="0">
            <a:solidFill>
              <a:srgbClr val="7030A0"/>
            </a:solidFill>
          </a:endParaRPr>
        </a:p>
      </dgm:t>
    </dgm:pt>
    <dgm:pt modelId="{79E23808-4130-458F-B353-626AD942E22F}" type="parTrans" cxnId="{E58A84E5-E953-4D2A-894F-26DE2EF16C25}">
      <dgm:prSet/>
      <dgm:spPr/>
      <dgm:t>
        <a:bodyPr/>
        <a:lstStyle/>
        <a:p>
          <a:endParaRPr lang="cs-CZ"/>
        </a:p>
      </dgm:t>
    </dgm:pt>
    <dgm:pt modelId="{1CD63FD6-27A9-4719-8B89-0AA1AF9A0BFE}" type="sibTrans" cxnId="{E58A84E5-E953-4D2A-894F-26DE2EF16C25}">
      <dgm:prSet/>
      <dgm:spPr/>
      <dgm:t>
        <a:bodyPr/>
        <a:lstStyle/>
        <a:p>
          <a:endParaRPr lang="cs-CZ"/>
        </a:p>
      </dgm:t>
    </dgm:pt>
    <dgm:pt modelId="{187A50BE-75B7-4E84-ABC9-55C2BE4B75E8}">
      <dgm:prSet custT="1"/>
      <dgm:spPr/>
      <dgm:t>
        <a:bodyPr/>
        <a:lstStyle/>
        <a:p>
          <a:pPr rtl="0"/>
          <a:r>
            <a:rPr lang="cs-CZ" sz="2000" dirty="0" smtClean="0"/>
            <a:t>Moje rodina je velká / malá.</a:t>
          </a:r>
          <a:endParaRPr lang="cs-CZ" sz="2000" dirty="0"/>
        </a:p>
      </dgm:t>
    </dgm:pt>
    <dgm:pt modelId="{68A4731A-2523-49FE-81C6-C586998458A0}" type="parTrans" cxnId="{98A56440-3068-4B8E-AEBD-D2B584F96CD4}">
      <dgm:prSet/>
      <dgm:spPr/>
      <dgm:t>
        <a:bodyPr/>
        <a:lstStyle/>
        <a:p>
          <a:endParaRPr lang="cs-CZ"/>
        </a:p>
      </dgm:t>
    </dgm:pt>
    <dgm:pt modelId="{0457DABF-83D4-44E1-9241-317D450C3B57}" type="sibTrans" cxnId="{98A56440-3068-4B8E-AEBD-D2B584F96CD4}">
      <dgm:prSet/>
      <dgm:spPr/>
      <dgm:t>
        <a:bodyPr/>
        <a:lstStyle/>
        <a:p>
          <a:endParaRPr lang="cs-CZ"/>
        </a:p>
      </dgm:t>
    </dgm:pt>
    <dgm:pt modelId="{B083C041-B586-44E1-B3DB-72A40ADD8B1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b="1" dirty="0" err="1" smtClean="0">
              <a:solidFill>
                <a:srgbClr val="92D050"/>
              </a:solidFill>
            </a:rPr>
            <a:t>Meine</a:t>
          </a:r>
          <a:r>
            <a:rPr lang="cs-CZ" b="1" dirty="0" smtClean="0">
              <a:solidFill>
                <a:srgbClr val="92D050"/>
              </a:solidFill>
            </a:rPr>
            <a:t> </a:t>
          </a:r>
          <a:r>
            <a:rPr lang="cs-CZ" b="1" dirty="0" err="1" smtClean="0">
              <a:solidFill>
                <a:srgbClr val="92D050"/>
              </a:solidFill>
            </a:rPr>
            <a:t>Familie</a:t>
          </a:r>
          <a:r>
            <a:rPr lang="cs-CZ" b="1" dirty="0" smtClean="0">
              <a:solidFill>
                <a:srgbClr val="92D050"/>
              </a:solidFill>
            </a:rPr>
            <a:t> </a:t>
          </a:r>
          <a:r>
            <a:rPr lang="cs-CZ" b="1" dirty="0" err="1" smtClean="0">
              <a:solidFill>
                <a:srgbClr val="92D050"/>
              </a:solidFill>
            </a:rPr>
            <a:t>bilden</a:t>
          </a:r>
          <a:r>
            <a:rPr lang="cs-CZ" b="1" dirty="0" smtClean="0">
              <a:solidFill>
                <a:srgbClr val="92D050"/>
              </a:solidFill>
            </a:rPr>
            <a:t> </a:t>
          </a:r>
          <a:r>
            <a:rPr lang="cs-CZ" b="1" dirty="0" err="1" smtClean="0">
              <a:solidFill>
                <a:srgbClr val="92D050"/>
              </a:solidFill>
            </a:rPr>
            <a:t>die</a:t>
          </a:r>
          <a:r>
            <a:rPr lang="cs-CZ" b="1" dirty="0" smtClean="0">
              <a:solidFill>
                <a:srgbClr val="92D050"/>
              </a:solidFill>
            </a:rPr>
            <a:t> </a:t>
          </a:r>
          <a:r>
            <a:rPr lang="cs-CZ" b="1" dirty="0" err="1" smtClean="0">
              <a:solidFill>
                <a:srgbClr val="92D050"/>
              </a:solidFill>
            </a:rPr>
            <a:t>Mutti</a:t>
          </a:r>
          <a:r>
            <a:rPr lang="cs-CZ" b="1" dirty="0" smtClean="0">
              <a:solidFill>
                <a:srgbClr val="92D050"/>
              </a:solidFill>
            </a:rPr>
            <a:t>, der </a:t>
          </a:r>
          <a:r>
            <a:rPr lang="cs-CZ" b="1" dirty="0" err="1" smtClean="0">
              <a:solidFill>
                <a:srgbClr val="92D050"/>
              </a:solidFill>
            </a:rPr>
            <a:t>Vati</a:t>
          </a:r>
          <a:r>
            <a:rPr lang="cs-CZ" b="1" dirty="0" smtClean="0">
              <a:solidFill>
                <a:srgbClr val="92D050"/>
              </a:solidFill>
            </a:rPr>
            <a:t> </a:t>
          </a:r>
          <a:r>
            <a:rPr lang="cs-CZ" b="1" dirty="0" err="1" smtClean="0">
              <a:solidFill>
                <a:srgbClr val="92D050"/>
              </a:solidFill>
            </a:rPr>
            <a:t>und</a:t>
          </a:r>
          <a:r>
            <a:rPr lang="cs-CZ" b="1" dirty="0" smtClean="0">
              <a:solidFill>
                <a:srgbClr val="92D050"/>
              </a:solidFill>
            </a:rPr>
            <a:t> </a:t>
          </a:r>
          <a:r>
            <a:rPr lang="cs-CZ" b="1" dirty="0" err="1" smtClean="0">
              <a:solidFill>
                <a:srgbClr val="92D050"/>
              </a:solidFill>
            </a:rPr>
            <a:t>meine</a:t>
          </a:r>
          <a:r>
            <a:rPr lang="cs-CZ" b="1" dirty="0" smtClean="0">
              <a:solidFill>
                <a:srgbClr val="92D050"/>
              </a:solidFill>
            </a:rPr>
            <a:t> </a:t>
          </a:r>
          <a:r>
            <a:rPr lang="cs-CZ" b="1" dirty="0" err="1" smtClean="0">
              <a:solidFill>
                <a:srgbClr val="92D050"/>
              </a:solidFill>
            </a:rPr>
            <a:t>Schwester</a:t>
          </a:r>
          <a:r>
            <a:rPr lang="cs-CZ" b="1" dirty="0" smtClean="0">
              <a:solidFill>
                <a:srgbClr val="92D050"/>
              </a:solidFill>
            </a:rPr>
            <a:t> </a:t>
          </a:r>
          <a:r>
            <a:rPr lang="cs-CZ" b="1" dirty="0" err="1" smtClean="0">
              <a:solidFill>
                <a:srgbClr val="92D050"/>
              </a:solidFill>
            </a:rPr>
            <a:t>und</a:t>
          </a:r>
          <a:r>
            <a:rPr lang="cs-CZ" b="1" dirty="0" smtClean="0">
              <a:solidFill>
                <a:srgbClr val="92D050"/>
              </a:solidFill>
            </a:rPr>
            <a:t> mein </a:t>
          </a:r>
          <a:r>
            <a:rPr lang="cs-CZ" b="1" dirty="0" err="1" smtClean="0">
              <a:solidFill>
                <a:srgbClr val="92D050"/>
              </a:solidFill>
            </a:rPr>
            <a:t>Bruder</a:t>
          </a:r>
          <a:r>
            <a:rPr lang="cs-CZ" b="1" dirty="0" smtClean="0">
              <a:solidFill>
                <a:srgbClr val="92D050"/>
              </a:solidFill>
            </a:rPr>
            <a:t>.</a:t>
          </a:r>
          <a:endParaRPr lang="cs-CZ" b="1" dirty="0">
            <a:solidFill>
              <a:srgbClr val="92D050"/>
            </a:solidFill>
          </a:endParaRPr>
        </a:p>
      </dgm:t>
    </dgm:pt>
    <dgm:pt modelId="{E4E729D5-1BED-4448-A805-E1A4A76FD937}" type="parTrans" cxnId="{B8100355-EC60-4E80-8773-7E5E0E2588B3}">
      <dgm:prSet/>
      <dgm:spPr/>
      <dgm:t>
        <a:bodyPr/>
        <a:lstStyle/>
        <a:p>
          <a:endParaRPr lang="cs-CZ"/>
        </a:p>
      </dgm:t>
    </dgm:pt>
    <dgm:pt modelId="{2AD48AAD-1373-433F-8899-C35A76A40179}" type="sibTrans" cxnId="{B8100355-EC60-4E80-8773-7E5E0E2588B3}">
      <dgm:prSet/>
      <dgm:spPr/>
      <dgm:t>
        <a:bodyPr/>
        <a:lstStyle/>
        <a:p>
          <a:endParaRPr lang="cs-CZ"/>
        </a:p>
      </dgm:t>
    </dgm:pt>
    <dgm:pt modelId="{013F7CBA-97E0-4C37-AC7A-36AED240E18D}">
      <dgm:prSet custT="1"/>
      <dgm:spPr/>
      <dgm:t>
        <a:bodyPr/>
        <a:lstStyle/>
        <a:p>
          <a:pPr rtl="0"/>
          <a:r>
            <a:rPr lang="cs-CZ" sz="2000" dirty="0" smtClean="0"/>
            <a:t>Moji rodinu tvoří maminka, tatínek a moje sestra a můj bratr.</a:t>
          </a:r>
          <a:endParaRPr lang="cs-CZ" sz="2000" dirty="0"/>
        </a:p>
      </dgm:t>
    </dgm:pt>
    <dgm:pt modelId="{D8455337-6FB2-4D2F-923B-75C505B8E8F3}" type="parTrans" cxnId="{A9BD796C-C65E-427F-9C6F-E39ACF0BC8FE}">
      <dgm:prSet/>
      <dgm:spPr/>
      <dgm:t>
        <a:bodyPr/>
        <a:lstStyle/>
        <a:p>
          <a:endParaRPr lang="cs-CZ"/>
        </a:p>
      </dgm:t>
    </dgm:pt>
    <dgm:pt modelId="{D30DC3CC-3A64-4379-9D89-281EBB7741AD}" type="sibTrans" cxnId="{A9BD796C-C65E-427F-9C6F-E39ACF0BC8FE}">
      <dgm:prSet/>
      <dgm:spPr/>
      <dgm:t>
        <a:bodyPr/>
        <a:lstStyle/>
        <a:p>
          <a:endParaRPr lang="cs-CZ"/>
        </a:p>
      </dgm:t>
    </dgm:pt>
    <dgm:pt modelId="{A4387C10-168B-4EE2-9C22-98017FCC6C4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b="1" dirty="0" err="1" smtClean="0">
              <a:solidFill>
                <a:srgbClr val="FF0066"/>
              </a:solidFill>
            </a:rPr>
            <a:t>Meine</a:t>
          </a:r>
          <a:r>
            <a:rPr lang="cs-CZ" b="1" dirty="0" smtClean="0">
              <a:solidFill>
                <a:srgbClr val="FF0066"/>
              </a:solidFill>
            </a:rPr>
            <a:t> </a:t>
          </a:r>
          <a:r>
            <a:rPr lang="cs-CZ" b="1" dirty="0" err="1" smtClean="0">
              <a:solidFill>
                <a:srgbClr val="FF0066"/>
              </a:solidFill>
            </a:rPr>
            <a:t>Mutti</a:t>
          </a:r>
          <a:r>
            <a:rPr lang="cs-CZ" b="1" dirty="0" smtClean="0">
              <a:solidFill>
                <a:srgbClr val="FF0066"/>
              </a:solidFill>
            </a:rPr>
            <a:t> </a:t>
          </a:r>
          <a:r>
            <a:rPr lang="cs-CZ" b="1" dirty="0" err="1" smtClean="0">
              <a:solidFill>
                <a:srgbClr val="FF0066"/>
              </a:solidFill>
            </a:rPr>
            <a:t>hei</a:t>
          </a:r>
          <a:r>
            <a:rPr lang="en-US" b="1" dirty="0" smtClean="0">
              <a:solidFill>
                <a:srgbClr val="FF0066"/>
              </a:solidFill>
            </a:rPr>
            <a:t>ß</a:t>
          </a:r>
          <a:r>
            <a:rPr lang="cs-CZ" b="1" dirty="0" smtClean="0">
              <a:solidFill>
                <a:srgbClr val="FF0066"/>
              </a:solidFill>
            </a:rPr>
            <a:t>t …………………</a:t>
          </a:r>
          <a:endParaRPr lang="cs-CZ" b="1" dirty="0">
            <a:solidFill>
              <a:srgbClr val="FF0066"/>
            </a:solidFill>
          </a:endParaRPr>
        </a:p>
      </dgm:t>
    </dgm:pt>
    <dgm:pt modelId="{21FAA04B-FDF1-4BAE-9E66-AAC1A2825C21}" type="parTrans" cxnId="{DE6F7350-8357-4412-9639-9CDDF51B656F}">
      <dgm:prSet/>
      <dgm:spPr/>
      <dgm:t>
        <a:bodyPr/>
        <a:lstStyle/>
        <a:p>
          <a:endParaRPr lang="cs-CZ"/>
        </a:p>
      </dgm:t>
    </dgm:pt>
    <dgm:pt modelId="{C558260F-6690-4D0D-BAFD-11612DBAD9F0}" type="sibTrans" cxnId="{DE6F7350-8357-4412-9639-9CDDF51B656F}">
      <dgm:prSet/>
      <dgm:spPr/>
      <dgm:t>
        <a:bodyPr/>
        <a:lstStyle/>
        <a:p>
          <a:endParaRPr lang="cs-CZ"/>
        </a:p>
      </dgm:t>
    </dgm:pt>
    <dgm:pt modelId="{11ACA2CA-2916-4F74-8243-B74E45C5E9C5}">
      <dgm:prSet custT="1"/>
      <dgm:spPr/>
      <dgm:t>
        <a:bodyPr/>
        <a:lstStyle/>
        <a:p>
          <a:pPr rtl="0"/>
          <a:r>
            <a:rPr lang="cs-CZ" sz="2000" dirty="0" smtClean="0"/>
            <a:t>Moje maminka se jmenuje ……………</a:t>
          </a:r>
          <a:endParaRPr lang="cs-CZ" sz="2000" dirty="0"/>
        </a:p>
      </dgm:t>
    </dgm:pt>
    <dgm:pt modelId="{C23FAE5F-CD32-453D-AE63-8CD7E49C6C4C}" type="parTrans" cxnId="{BF667628-B557-43F0-8C11-AF0470126184}">
      <dgm:prSet/>
      <dgm:spPr/>
      <dgm:t>
        <a:bodyPr/>
        <a:lstStyle/>
        <a:p>
          <a:endParaRPr lang="cs-CZ"/>
        </a:p>
      </dgm:t>
    </dgm:pt>
    <dgm:pt modelId="{F93E2F51-CE03-4381-904F-534BCEB79A14}" type="sibTrans" cxnId="{BF667628-B557-43F0-8C11-AF0470126184}">
      <dgm:prSet/>
      <dgm:spPr/>
      <dgm:t>
        <a:bodyPr/>
        <a:lstStyle/>
        <a:p>
          <a:endParaRPr lang="cs-CZ"/>
        </a:p>
      </dgm:t>
    </dgm:pt>
    <dgm:pt modelId="{9B18146B-388C-41F8-8342-CD8A3F7EBB4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b="1" dirty="0" smtClean="0">
              <a:solidFill>
                <a:srgbClr val="0070C0"/>
              </a:solidFill>
            </a:rPr>
            <a:t>Mein </a:t>
          </a:r>
          <a:r>
            <a:rPr lang="cs-CZ" b="1" dirty="0" err="1" smtClean="0">
              <a:solidFill>
                <a:srgbClr val="0070C0"/>
              </a:solidFill>
            </a:rPr>
            <a:t>Vati</a:t>
          </a:r>
          <a:r>
            <a:rPr lang="cs-CZ" b="1" dirty="0" smtClean="0">
              <a:solidFill>
                <a:srgbClr val="0070C0"/>
              </a:solidFill>
            </a:rPr>
            <a:t> </a:t>
          </a:r>
          <a:r>
            <a:rPr lang="cs-CZ" b="1" dirty="0" err="1" smtClean="0">
              <a:solidFill>
                <a:srgbClr val="0070C0"/>
              </a:solidFill>
            </a:rPr>
            <a:t>hei</a:t>
          </a:r>
          <a:r>
            <a:rPr lang="en-US" b="1" dirty="0" smtClean="0">
              <a:solidFill>
                <a:srgbClr val="0070C0"/>
              </a:solidFill>
            </a:rPr>
            <a:t>ß</a:t>
          </a:r>
          <a:r>
            <a:rPr lang="cs-CZ" b="1" dirty="0" smtClean="0">
              <a:solidFill>
                <a:srgbClr val="0070C0"/>
              </a:solidFill>
            </a:rPr>
            <a:t>t ………………</a:t>
          </a:r>
          <a:endParaRPr lang="cs-CZ" b="1" dirty="0">
            <a:solidFill>
              <a:srgbClr val="0070C0"/>
            </a:solidFill>
          </a:endParaRPr>
        </a:p>
      </dgm:t>
    </dgm:pt>
    <dgm:pt modelId="{2E62A35F-5561-4FE8-87F6-EA97E8BCD968}" type="parTrans" cxnId="{5969B3AC-8C5C-4079-A08B-E9CA4CB0547D}">
      <dgm:prSet/>
      <dgm:spPr/>
      <dgm:t>
        <a:bodyPr/>
        <a:lstStyle/>
        <a:p>
          <a:endParaRPr lang="cs-CZ"/>
        </a:p>
      </dgm:t>
    </dgm:pt>
    <dgm:pt modelId="{59DA66E4-0A62-4991-870D-0E6D8787005D}" type="sibTrans" cxnId="{5969B3AC-8C5C-4079-A08B-E9CA4CB0547D}">
      <dgm:prSet/>
      <dgm:spPr/>
      <dgm:t>
        <a:bodyPr/>
        <a:lstStyle/>
        <a:p>
          <a:endParaRPr lang="cs-CZ"/>
        </a:p>
      </dgm:t>
    </dgm:pt>
    <dgm:pt modelId="{52314B45-9DC9-4EFB-BDE1-3E411CCD2FF9}">
      <dgm:prSet custT="1"/>
      <dgm:spPr/>
      <dgm:t>
        <a:bodyPr/>
        <a:lstStyle/>
        <a:p>
          <a:pPr rtl="0"/>
          <a:r>
            <a:rPr lang="cs-CZ" sz="2000" dirty="0" smtClean="0"/>
            <a:t>Můj tatínek se jmenuje …………………</a:t>
          </a:r>
          <a:endParaRPr lang="cs-CZ" sz="2000" dirty="0"/>
        </a:p>
      </dgm:t>
    </dgm:pt>
    <dgm:pt modelId="{88763846-4E2B-4534-872B-EB5FBB007050}" type="parTrans" cxnId="{B8F5172D-8926-44AE-A564-957647C3F466}">
      <dgm:prSet/>
      <dgm:spPr/>
      <dgm:t>
        <a:bodyPr/>
        <a:lstStyle/>
        <a:p>
          <a:endParaRPr lang="cs-CZ"/>
        </a:p>
      </dgm:t>
    </dgm:pt>
    <dgm:pt modelId="{3EC9A04B-BB63-4C24-907D-E5C7003740CD}" type="sibTrans" cxnId="{B8F5172D-8926-44AE-A564-957647C3F466}">
      <dgm:prSet/>
      <dgm:spPr/>
      <dgm:t>
        <a:bodyPr/>
        <a:lstStyle/>
        <a:p>
          <a:endParaRPr lang="cs-CZ"/>
        </a:p>
      </dgm:t>
    </dgm:pt>
    <dgm:pt modelId="{2C286450-D9A6-4307-B8A6-63A9A8629532}" type="pres">
      <dgm:prSet presAssocID="{63913FAA-4EC7-4ABA-85FF-1E2B077933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E0A1372-9A78-459A-BD8A-6FD8D1B2235D}" type="pres">
      <dgm:prSet presAssocID="{863F0599-A6B8-43F5-A653-2A2A5E1E3F20}" presName="parentText" presStyleLbl="node1" presStyleIdx="0" presStyleCnt="4" custLinFactNeighborX="-907" custLinFactNeighborY="-1973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83E47E-1875-4A75-A263-75FB3E198FA9}" type="pres">
      <dgm:prSet presAssocID="{863F0599-A6B8-43F5-A653-2A2A5E1E3F2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D2E98B-2CEC-4B17-B00D-5A88B6E203CE}" type="pres">
      <dgm:prSet presAssocID="{B083C041-B586-44E1-B3DB-72A40ADD8B1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BA473E-91DF-4378-B825-8E0DC7DD20EA}" type="pres">
      <dgm:prSet presAssocID="{B083C041-B586-44E1-B3DB-72A40ADD8B1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F2F2EC-C94A-4ACD-9550-FA44694E8B1D}" type="pres">
      <dgm:prSet presAssocID="{A4387C10-168B-4EE2-9C22-98017FCC6C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776331-2D26-4C67-9E89-19B791507F6C}" type="pres">
      <dgm:prSet presAssocID="{A4387C10-168B-4EE2-9C22-98017FCC6C4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1E9F0D-EE1A-4F13-B4A0-51B0817DB49C}" type="pres">
      <dgm:prSet presAssocID="{9B18146B-388C-41F8-8342-CD8A3F7EBB4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F1C9DA-E650-4C01-A0D4-071A227E2F5E}" type="pres">
      <dgm:prSet presAssocID="{9B18146B-388C-41F8-8342-CD8A3F7EBB4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070DD-D9F3-4110-BC77-42C40FD951D4}" type="presOf" srcId="{863F0599-A6B8-43F5-A653-2A2A5E1E3F20}" destId="{AE0A1372-9A78-459A-BD8A-6FD8D1B2235D}" srcOrd="0" destOrd="0" presId="urn:microsoft.com/office/officeart/2005/8/layout/vList2"/>
    <dgm:cxn modelId="{A9BD796C-C65E-427F-9C6F-E39ACF0BC8FE}" srcId="{B083C041-B586-44E1-B3DB-72A40ADD8B16}" destId="{013F7CBA-97E0-4C37-AC7A-36AED240E18D}" srcOrd="0" destOrd="0" parTransId="{D8455337-6FB2-4D2F-923B-75C505B8E8F3}" sibTransId="{D30DC3CC-3A64-4379-9D89-281EBB7741AD}"/>
    <dgm:cxn modelId="{4292C01E-85E2-412D-827C-23550FF1B1F4}" type="presOf" srcId="{11ACA2CA-2916-4F74-8243-B74E45C5E9C5}" destId="{54776331-2D26-4C67-9E89-19B791507F6C}" srcOrd="0" destOrd="0" presId="urn:microsoft.com/office/officeart/2005/8/layout/vList2"/>
    <dgm:cxn modelId="{B8100355-EC60-4E80-8773-7E5E0E2588B3}" srcId="{63913FAA-4EC7-4ABA-85FF-1E2B0779339B}" destId="{B083C041-B586-44E1-B3DB-72A40ADD8B16}" srcOrd="1" destOrd="0" parTransId="{E4E729D5-1BED-4448-A805-E1A4A76FD937}" sibTransId="{2AD48AAD-1373-433F-8899-C35A76A40179}"/>
    <dgm:cxn modelId="{52594BFB-6006-4C79-9FFA-B6113303B844}" type="presOf" srcId="{63913FAA-4EC7-4ABA-85FF-1E2B0779339B}" destId="{2C286450-D9A6-4307-B8A6-63A9A8629532}" srcOrd="0" destOrd="0" presId="urn:microsoft.com/office/officeart/2005/8/layout/vList2"/>
    <dgm:cxn modelId="{9E0ABB43-6962-4B09-A4D7-E9AEFA508E6C}" type="presOf" srcId="{A4387C10-168B-4EE2-9C22-98017FCC6C41}" destId="{52F2F2EC-C94A-4ACD-9550-FA44694E8B1D}" srcOrd="0" destOrd="0" presId="urn:microsoft.com/office/officeart/2005/8/layout/vList2"/>
    <dgm:cxn modelId="{BF667628-B557-43F0-8C11-AF0470126184}" srcId="{A4387C10-168B-4EE2-9C22-98017FCC6C41}" destId="{11ACA2CA-2916-4F74-8243-B74E45C5E9C5}" srcOrd="0" destOrd="0" parTransId="{C23FAE5F-CD32-453D-AE63-8CD7E49C6C4C}" sibTransId="{F93E2F51-CE03-4381-904F-534BCEB79A14}"/>
    <dgm:cxn modelId="{E58A84E5-E953-4D2A-894F-26DE2EF16C25}" srcId="{63913FAA-4EC7-4ABA-85FF-1E2B0779339B}" destId="{863F0599-A6B8-43F5-A653-2A2A5E1E3F20}" srcOrd="0" destOrd="0" parTransId="{79E23808-4130-458F-B353-626AD942E22F}" sibTransId="{1CD63FD6-27A9-4719-8B89-0AA1AF9A0BFE}"/>
    <dgm:cxn modelId="{3F64EACC-A6EB-432A-BAD8-77F59144D902}" type="presOf" srcId="{52314B45-9DC9-4EFB-BDE1-3E411CCD2FF9}" destId="{50F1C9DA-E650-4C01-A0D4-071A227E2F5E}" srcOrd="0" destOrd="0" presId="urn:microsoft.com/office/officeart/2005/8/layout/vList2"/>
    <dgm:cxn modelId="{184D4D10-841B-439B-B700-986F703999FC}" type="presOf" srcId="{B083C041-B586-44E1-B3DB-72A40ADD8B16}" destId="{61D2E98B-2CEC-4B17-B00D-5A88B6E203CE}" srcOrd="0" destOrd="0" presId="urn:microsoft.com/office/officeart/2005/8/layout/vList2"/>
    <dgm:cxn modelId="{B8F5172D-8926-44AE-A564-957647C3F466}" srcId="{9B18146B-388C-41F8-8342-CD8A3F7EBB43}" destId="{52314B45-9DC9-4EFB-BDE1-3E411CCD2FF9}" srcOrd="0" destOrd="0" parTransId="{88763846-4E2B-4534-872B-EB5FBB007050}" sibTransId="{3EC9A04B-BB63-4C24-907D-E5C7003740CD}"/>
    <dgm:cxn modelId="{DE6F7350-8357-4412-9639-9CDDF51B656F}" srcId="{63913FAA-4EC7-4ABA-85FF-1E2B0779339B}" destId="{A4387C10-168B-4EE2-9C22-98017FCC6C41}" srcOrd="2" destOrd="0" parTransId="{21FAA04B-FDF1-4BAE-9E66-AAC1A2825C21}" sibTransId="{C558260F-6690-4D0D-BAFD-11612DBAD9F0}"/>
    <dgm:cxn modelId="{3E457028-0AAB-4F9F-8147-A81561327D45}" type="presOf" srcId="{9B18146B-388C-41F8-8342-CD8A3F7EBB43}" destId="{1D1E9F0D-EE1A-4F13-B4A0-51B0817DB49C}" srcOrd="0" destOrd="0" presId="urn:microsoft.com/office/officeart/2005/8/layout/vList2"/>
    <dgm:cxn modelId="{4B0F2D40-3812-46EC-B646-8C1206B5525B}" type="presOf" srcId="{013F7CBA-97E0-4C37-AC7A-36AED240E18D}" destId="{C5BA473E-91DF-4378-B825-8E0DC7DD20EA}" srcOrd="0" destOrd="0" presId="urn:microsoft.com/office/officeart/2005/8/layout/vList2"/>
    <dgm:cxn modelId="{5969B3AC-8C5C-4079-A08B-E9CA4CB0547D}" srcId="{63913FAA-4EC7-4ABA-85FF-1E2B0779339B}" destId="{9B18146B-388C-41F8-8342-CD8A3F7EBB43}" srcOrd="3" destOrd="0" parTransId="{2E62A35F-5561-4FE8-87F6-EA97E8BCD968}" sibTransId="{59DA66E4-0A62-4991-870D-0E6D8787005D}"/>
    <dgm:cxn modelId="{98A56440-3068-4B8E-AEBD-D2B584F96CD4}" srcId="{863F0599-A6B8-43F5-A653-2A2A5E1E3F20}" destId="{187A50BE-75B7-4E84-ABC9-55C2BE4B75E8}" srcOrd="0" destOrd="0" parTransId="{68A4731A-2523-49FE-81C6-C586998458A0}" sibTransId="{0457DABF-83D4-44E1-9241-317D450C3B57}"/>
    <dgm:cxn modelId="{4CB2F074-1354-453E-B8B1-559622241997}" type="presOf" srcId="{187A50BE-75B7-4E84-ABC9-55C2BE4B75E8}" destId="{1F83E47E-1875-4A75-A263-75FB3E198FA9}" srcOrd="0" destOrd="0" presId="urn:microsoft.com/office/officeart/2005/8/layout/vList2"/>
    <dgm:cxn modelId="{29DE2CB7-73AB-4C81-A718-1644F8A5CDE5}" type="presParOf" srcId="{2C286450-D9A6-4307-B8A6-63A9A8629532}" destId="{AE0A1372-9A78-459A-BD8A-6FD8D1B2235D}" srcOrd="0" destOrd="0" presId="urn:microsoft.com/office/officeart/2005/8/layout/vList2"/>
    <dgm:cxn modelId="{BE33E63C-B9DC-45AD-9569-6F4BBAA313B5}" type="presParOf" srcId="{2C286450-D9A6-4307-B8A6-63A9A8629532}" destId="{1F83E47E-1875-4A75-A263-75FB3E198FA9}" srcOrd="1" destOrd="0" presId="urn:microsoft.com/office/officeart/2005/8/layout/vList2"/>
    <dgm:cxn modelId="{3652DC30-9BC9-4B48-830A-09E4FFB5831F}" type="presParOf" srcId="{2C286450-D9A6-4307-B8A6-63A9A8629532}" destId="{61D2E98B-2CEC-4B17-B00D-5A88B6E203CE}" srcOrd="2" destOrd="0" presId="urn:microsoft.com/office/officeart/2005/8/layout/vList2"/>
    <dgm:cxn modelId="{01A792B8-7C1E-42B5-9BB1-3044FD01F198}" type="presParOf" srcId="{2C286450-D9A6-4307-B8A6-63A9A8629532}" destId="{C5BA473E-91DF-4378-B825-8E0DC7DD20EA}" srcOrd="3" destOrd="0" presId="urn:microsoft.com/office/officeart/2005/8/layout/vList2"/>
    <dgm:cxn modelId="{CC2DEC9E-5C87-4AF7-97F1-8A4EC310935A}" type="presParOf" srcId="{2C286450-D9A6-4307-B8A6-63A9A8629532}" destId="{52F2F2EC-C94A-4ACD-9550-FA44694E8B1D}" srcOrd="4" destOrd="0" presId="urn:microsoft.com/office/officeart/2005/8/layout/vList2"/>
    <dgm:cxn modelId="{0A1BDAF1-331D-4965-A73A-79E847370BCA}" type="presParOf" srcId="{2C286450-D9A6-4307-B8A6-63A9A8629532}" destId="{54776331-2D26-4C67-9E89-19B791507F6C}" srcOrd="5" destOrd="0" presId="urn:microsoft.com/office/officeart/2005/8/layout/vList2"/>
    <dgm:cxn modelId="{A0C06F0E-D8E8-450A-BF48-252786EF62C1}" type="presParOf" srcId="{2C286450-D9A6-4307-B8A6-63A9A8629532}" destId="{1D1E9F0D-EE1A-4F13-B4A0-51B0817DB49C}" srcOrd="6" destOrd="0" presId="urn:microsoft.com/office/officeart/2005/8/layout/vList2"/>
    <dgm:cxn modelId="{E20F97E7-5098-4DAA-BDD6-8C89B62CBC47}" type="presParOf" srcId="{2C286450-D9A6-4307-B8A6-63A9A8629532}" destId="{50F1C9DA-E650-4C01-A0D4-071A227E2F5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8864A-F01D-43A4-A8B7-3C066779F3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EB2A5B77-6046-4D0B-BF85-77F4524DA17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b="1" dirty="0" err="1" smtClean="0">
              <a:solidFill>
                <a:srgbClr val="7030A0"/>
              </a:solidFill>
            </a:rPr>
            <a:t>Meine</a:t>
          </a:r>
          <a:r>
            <a:rPr lang="cs-CZ" b="1" dirty="0" smtClean="0">
              <a:solidFill>
                <a:srgbClr val="7030A0"/>
              </a:solidFill>
            </a:rPr>
            <a:t> </a:t>
          </a:r>
          <a:r>
            <a:rPr lang="cs-CZ" b="1" dirty="0" err="1" smtClean="0">
              <a:solidFill>
                <a:srgbClr val="7030A0"/>
              </a:solidFill>
            </a:rPr>
            <a:t>Familie</a:t>
          </a:r>
          <a:r>
            <a:rPr lang="cs-CZ" b="1" dirty="0" smtClean="0">
              <a:solidFill>
                <a:srgbClr val="7030A0"/>
              </a:solidFill>
            </a:rPr>
            <a:t> </a:t>
          </a:r>
          <a:r>
            <a:rPr lang="cs-CZ" b="1" dirty="0" err="1" smtClean="0">
              <a:solidFill>
                <a:srgbClr val="7030A0"/>
              </a:solidFill>
            </a:rPr>
            <a:t>wohnt</a:t>
          </a:r>
          <a:r>
            <a:rPr lang="cs-CZ" b="1" dirty="0" smtClean="0">
              <a:solidFill>
                <a:srgbClr val="7030A0"/>
              </a:solidFill>
            </a:rPr>
            <a:t> in </a:t>
          </a:r>
          <a:r>
            <a:rPr lang="cs-CZ" b="1" dirty="0" err="1" smtClean="0">
              <a:solidFill>
                <a:srgbClr val="7030A0"/>
              </a:solidFill>
            </a:rPr>
            <a:t>Olm</a:t>
          </a:r>
          <a:r>
            <a:rPr lang="en-US" b="1" dirty="0" smtClean="0">
              <a:solidFill>
                <a:srgbClr val="7030A0"/>
              </a:solidFill>
            </a:rPr>
            <a:t>ü</a:t>
          </a:r>
          <a:r>
            <a:rPr lang="cs-CZ" b="1" dirty="0" err="1" smtClean="0">
              <a:solidFill>
                <a:srgbClr val="7030A0"/>
              </a:solidFill>
            </a:rPr>
            <a:t>tz</a:t>
          </a:r>
          <a:r>
            <a:rPr lang="cs-CZ" b="1" dirty="0" smtClean="0">
              <a:solidFill>
                <a:srgbClr val="7030A0"/>
              </a:solidFill>
            </a:rPr>
            <a:t>.</a:t>
          </a:r>
          <a:endParaRPr lang="cs-CZ" b="1" dirty="0">
            <a:solidFill>
              <a:srgbClr val="7030A0"/>
            </a:solidFill>
          </a:endParaRPr>
        </a:p>
      </dgm:t>
    </dgm:pt>
    <dgm:pt modelId="{13E8AEC9-386F-465B-810A-AAFA4D3E3E2F}" type="parTrans" cxnId="{E4DDAEC1-F1C5-4408-B199-AC9DA13B24DD}">
      <dgm:prSet/>
      <dgm:spPr/>
      <dgm:t>
        <a:bodyPr/>
        <a:lstStyle/>
        <a:p>
          <a:endParaRPr lang="cs-CZ"/>
        </a:p>
      </dgm:t>
    </dgm:pt>
    <dgm:pt modelId="{1F8B8D2F-0B72-4931-9A31-2FCE1B6B9AF1}" type="sibTrans" cxnId="{E4DDAEC1-F1C5-4408-B199-AC9DA13B24DD}">
      <dgm:prSet/>
      <dgm:spPr/>
      <dgm:t>
        <a:bodyPr/>
        <a:lstStyle/>
        <a:p>
          <a:endParaRPr lang="cs-CZ"/>
        </a:p>
      </dgm:t>
    </dgm:pt>
    <dgm:pt modelId="{47026451-7806-419A-A874-8545C819E2F1}">
      <dgm:prSet/>
      <dgm:spPr/>
      <dgm:t>
        <a:bodyPr/>
        <a:lstStyle/>
        <a:p>
          <a:pPr rtl="0"/>
          <a:r>
            <a:rPr lang="cs-CZ" smtClean="0"/>
            <a:t>Moje rodina bydlí v Olomouci.</a:t>
          </a:r>
          <a:endParaRPr lang="cs-CZ"/>
        </a:p>
      </dgm:t>
    </dgm:pt>
    <dgm:pt modelId="{7B0670B9-B7CA-4181-B4FD-59EB63E6B7E1}" type="parTrans" cxnId="{B76FD48C-8868-4005-8FED-AD84BADAE819}">
      <dgm:prSet/>
      <dgm:spPr/>
      <dgm:t>
        <a:bodyPr/>
        <a:lstStyle/>
        <a:p>
          <a:endParaRPr lang="cs-CZ"/>
        </a:p>
      </dgm:t>
    </dgm:pt>
    <dgm:pt modelId="{1C522BC3-A48B-4FC1-A20C-83760BD5D728}" type="sibTrans" cxnId="{B76FD48C-8868-4005-8FED-AD84BADAE819}">
      <dgm:prSet/>
      <dgm:spPr/>
      <dgm:t>
        <a:bodyPr/>
        <a:lstStyle/>
        <a:p>
          <a:endParaRPr lang="cs-CZ"/>
        </a:p>
      </dgm:t>
    </dgm:pt>
    <dgm:pt modelId="{843D0FDC-4CDE-4900-B1C5-1BA5A3C043E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b="1" dirty="0" err="1" smtClean="0">
              <a:solidFill>
                <a:srgbClr val="FF0066"/>
              </a:solidFill>
            </a:rPr>
            <a:t>Ich</a:t>
          </a:r>
          <a:r>
            <a:rPr lang="cs-CZ" b="1" dirty="0" smtClean="0">
              <a:solidFill>
                <a:srgbClr val="FF0066"/>
              </a:solidFill>
            </a:rPr>
            <a:t> </a:t>
          </a:r>
          <a:r>
            <a:rPr lang="cs-CZ" b="1" dirty="0" err="1" smtClean="0">
              <a:solidFill>
                <a:srgbClr val="FF0066"/>
              </a:solidFill>
            </a:rPr>
            <a:t>habe</a:t>
          </a:r>
          <a:r>
            <a:rPr lang="cs-CZ" b="1" dirty="0" smtClean="0">
              <a:solidFill>
                <a:srgbClr val="FF0066"/>
              </a:solidFill>
            </a:rPr>
            <a:t> </a:t>
          </a:r>
          <a:r>
            <a:rPr lang="cs-CZ" b="1" dirty="0" err="1" smtClean="0">
              <a:solidFill>
                <a:srgbClr val="FF0066"/>
              </a:solidFill>
            </a:rPr>
            <a:t>die</a:t>
          </a:r>
          <a:r>
            <a:rPr lang="cs-CZ" b="1" dirty="0" smtClean="0">
              <a:solidFill>
                <a:srgbClr val="FF0066"/>
              </a:solidFill>
            </a:rPr>
            <a:t> </a:t>
          </a:r>
          <a:r>
            <a:rPr lang="cs-CZ" b="1" dirty="0" err="1" smtClean="0">
              <a:solidFill>
                <a:srgbClr val="FF0066"/>
              </a:solidFill>
            </a:rPr>
            <a:t>Oma</a:t>
          </a:r>
          <a:r>
            <a:rPr lang="cs-CZ" b="1" dirty="0" smtClean="0">
              <a:solidFill>
                <a:srgbClr val="FF0066"/>
              </a:solidFill>
            </a:rPr>
            <a:t> / den Opa.</a:t>
          </a:r>
          <a:endParaRPr lang="cs-CZ" b="1" dirty="0">
            <a:solidFill>
              <a:srgbClr val="FF0066"/>
            </a:solidFill>
          </a:endParaRPr>
        </a:p>
      </dgm:t>
    </dgm:pt>
    <dgm:pt modelId="{59357370-788C-471E-829B-BC03199ACED3}" type="parTrans" cxnId="{9BD496FA-5D24-48F3-A001-F57C07E71231}">
      <dgm:prSet/>
      <dgm:spPr/>
      <dgm:t>
        <a:bodyPr/>
        <a:lstStyle/>
        <a:p>
          <a:endParaRPr lang="cs-CZ"/>
        </a:p>
      </dgm:t>
    </dgm:pt>
    <dgm:pt modelId="{924B86EA-A611-4A2B-B3F9-BDC532C7D753}" type="sibTrans" cxnId="{9BD496FA-5D24-48F3-A001-F57C07E71231}">
      <dgm:prSet/>
      <dgm:spPr/>
      <dgm:t>
        <a:bodyPr/>
        <a:lstStyle/>
        <a:p>
          <a:endParaRPr lang="cs-CZ"/>
        </a:p>
      </dgm:t>
    </dgm:pt>
    <dgm:pt modelId="{7BABCD63-A7C2-4B8C-8478-21F0F5B2317D}">
      <dgm:prSet/>
      <dgm:spPr/>
      <dgm:t>
        <a:bodyPr/>
        <a:lstStyle/>
        <a:p>
          <a:pPr rtl="0"/>
          <a:r>
            <a:rPr lang="cs-CZ" smtClean="0"/>
            <a:t>Mám babičku a dědečka.</a:t>
          </a:r>
          <a:endParaRPr lang="cs-CZ"/>
        </a:p>
      </dgm:t>
    </dgm:pt>
    <dgm:pt modelId="{1140852A-93D5-4B79-8A7C-43F57A2822E5}" type="parTrans" cxnId="{5D493B79-DA82-4400-BC84-ABB34EA7F8F4}">
      <dgm:prSet/>
      <dgm:spPr/>
      <dgm:t>
        <a:bodyPr/>
        <a:lstStyle/>
        <a:p>
          <a:endParaRPr lang="cs-CZ"/>
        </a:p>
      </dgm:t>
    </dgm:pt>
    <dgm:pt modelId="{337374BB-89DF-4377-A830-F0D36281AD91}" type="sibTrans" cxnId="{5D493B79-DA82-4400-BC84-ABB34EA7F8F4}">
      <dgm:prSet/>
      <dgm:spPr/>
      <dgm:t>
        <a:bodyPr/>
        <a:lstStyle/>
        <a:p>
          <a:endParaRPr lang="cs-CZ"/>
        </a:p>
      </dgm:t>
    </dgm:pt>
    <dgm:pt modelId="{AF6B6562-7C1C-4D4F-86BD-A6FDFF8E33A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b="1" dirty="0" err="1" smtClean="0">
              <a:solidFill>
                <a:srgbClr val="92D050"/>
              </a:solidFill>
            </a:rPr>
            <a:t>Ich</a:t>
          </a:r>
          <a:r>
            <a:rPr lang="cs-CZ" b="1" dirty="0" smtClean="0">
              <a:solidFill>
                <a:srgbClr val="92D050"/>
              </a:solidFill>
            </a:rPr>
            <a:t> </a:t>
          </a:r>
          <a:r>
            <a:rPr lang="cs-CZ" b="1" dirty="0" err="1" smtClean="0">
              <a:solidFill>
                <a:srgbClr val="92D050"/>
              </a:solidFill>
            </a:rPr>
            <a:t>liebe</a:t>
          </a:r>
          <a:r>
            <a:rPr lang="cs-CZ" b="1" dirty="0" smtClean="0">
              <a:solidFill>
                <a:srgbClr val="92D050"/>
              </a:solidFill>
            </a:rPr>
            <a:t> </a:t>
          </a:r>
          <a:r>
            <a:rPr lang="cs-CZ" b="1" dirty="0" err="1" smtClean="0">
              <a:solidFill>
                <a:srgbClr val="92D050"/>
              </a:solidFill>
            </a:rPr>
            <a:t>meine</a:t>
          </a:r>
          <a:r>
            <a:rPr lang="cs-CZ" b="1" dirty="0" smtClean="0">
              <a:solidFill>
                <a:srgbClr val="92D050"/>
              </a:solidFill>
            </a:rPr>
            <a:t> </a:t>
          </a:r>
          <a:r>
            <a:rPr lang="cs-CZ" b="1" dirty="0" err="1" smtClean="0">
              <a:solidFill>
                <a:srgbClr val="92D050"/>
              </a:solidFill>
            </a:rPr>
            <a:t>Familie</a:t>
          </a:r>
          <a:r>
            <a:rPr lang="cs-CZ" b="1" dirty="0" smtClean="0">
              <a:solidFill>
                <a:srgbClr val="92D050"/>
              </a:solidFill>
            </a:rPr>
            <a:t>.</a:t>
          </a:r>
          <a:endParaRPr lang="cs-CZ" b="1" dirty="0">
            <a:solidFill>
              <a:srgbClr val="92D050"/>
            </a:solidFill>
          </a:endParaRPr>
        </a:p>
      </dgm:t>
    </dgm:pt>
    <dgm:pt modelId="{F96D78E5-5CE8-4574-ABEE-1D32FA04CA82}" type="parTrans" cxnId="{29D8822E-68F0-49D4-A387-E865508E69E5}">
      <dgm:prSet/>
      <dgm:spPr/>
      <dgm:t>
        <a:bodyPr/>
        <a:lstStyle/>
        <a:p>
          <a:endParaRPr lang="cs-CZ"/>
        </a:p>
      </dgm:t>
    </dgm:pt>
    <dgm:pt modelId="{19EA7FDF-B0A4-49AC-95A9-3C658B8FD4FF}" type="sibTrans" cxnId="{29D8822E-68F0-49D4-A387-E865508E69E5}">
      <dgm:prSet/>
      <dgm:spPr/>
      <dgm:t>
        <a:bodyPr/>
        <a:lstStyle/>
        <a:p>
          <a:endParaRPr lang="cs-CZ"/>
        </a:p>
      </dgm:t>
    </dgm:pt>
    <dgm:pt modelId="{C187486A-6FD6-4970-AFD6-22F2A1B01CEB}">
      <dgm:prSet/>
      <dgm:spPr/>
      <dgm:t>
        <a:bodyPr/>
        <a:lstStyle/>
        <a:p>
          <a:pPr rtl="0"/>
          <a:r>
            <a:rPr lang="cs-CZ" smtClean="0"/>
            <a:t>Mám rád/a svou rodinu.</a:t>
          </a:r>
          <a:endParaRPr lang="cs-CZ"/>
        </a:p>
      </dgm:t>
    </dgm:pt>
    <dgm:pt modelId="{00879D0D-2C27-4D2E-823D-87D270F74CFD}" type="parTrans" cxnId="{74F4B9D1-01DB-4278-852C-63F0806FF3CE}">
      <dgm:prSet/>
      <dgm:spPr/>
      <dgm:t>
        <a:bodyPr/>
        <a:lstStyle/>
        <a:p>
          <a:endParaRPr lang="cs-CZ"/>
        </a:p>
      </dgm:t>
    </dgm:pt>
    <dgm:pt modelId="{E8A7EB4D-83B1-499E-A0B2-2F6ED40A08F0}" type="sibTrans" cxnId="{74F4B9D1-01DB-4278-852C-63F0806FF3CE}">
      <dgm:prSet/>
      <dgm:spPr/>
      <dgm:t>
        <a:bodyPr/>
        <a:lstStyle/>
        <a:p>
          <a:endParaRPr lang="cs-CZ"/>
        </a:p>
      </dgm:t>
    </dgm:pt>
    <dgm:pt modelId="{825939EF-5DE5-4545-BC0C-7EF91521DF5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b="1" dirty="0" err="1" smtClean="0">
              <a:solidFill>
                <a:srgbClr val="0070C0"/>
              </a:solidFill>
            </a:rPr>
            <a:t>Das</a:t>
          </a:r>
          <a:r>
            <a:rPr lang="cs-CZ" b="1" dirty="0" smtClean="0">
              <a:solidFill>
                <a:srgbClr val="0070C0"/>
              </a:solidFill>
            </a:rPr>
            <a:t> </a:t>
          </a:r>
          <a:r>
            <a:rPr lang="cs-CZ" b="1" dirty="0" err="1" smtClean="0">
              <a:solidFill>
                <a:srgbClr val="0070C0"/>
              </a:solidFill>
            </a:rPr>
            <a:t>ist</a:t>
          </a:r>
          <a:r>
            <a:rPr lang="cs-CZ" b="1" dirty="0" smtClean="0">
              <a:solidFill>
                <a:srgbClr val="0070C0"/>
              </a:solidFill>
            </a:rPr>
            <a:t> </a:t>
          </a:r>
          <a:r>
            <a:rPr lang="cs-CZ" b="1" dirty="0" err="1" smtClean="0">
              <a:solidFill>
                <a:srgbClr val="0070C0"/>
              </a:solidFill>
            </a:rPr>
            <a:t>meine</a:t>
          </a:r>
          <a:r>
            <a:rPr lang="cs-CZ" b="1" dirty="0" smtClean="0">
              <a:solidFill>
                <a:srgbClr val="0070C0"/>
              </a:solidFill>
            </a:rPr>
            <a:t> </a:t>
          </a:r>
          <a:r>
            <a:rPr lang="cs-CZ" b="1" dirty="0" err="1" smtClean="0">
              <a:solidFill>
                <a:srgbClr val="0070C0"/>
              </a:solidFill>
            </a:rPr>
            <a:t>Familie</a:t>
          </a:r>
          <a:r>
            <a:rPr lang="cs-CZ" b="1" dirty="0" smtClean="0">
              <a:solidFill>
                <a:srgbClr val="0070C0"/>
              </a:solidFill>
            </a:rPr>
            <a:t>.</a:t>
          </a:r>
          <a:endParaRPr lang="cs-CZ" b="1" dirty="0">
            <a:solidFill>
              <a:srgbClr val="0070C0"/>
            </a:solidFill>
          </a:endParaRPr>
        </a:p>
      </dgm:t>
    </dgm:pt>
    <dgm:pt modelId="{2C558CD4-8C52-4220-BBE5-CC7C8A2C7359}" type="parTrans" cxnId="{61C851B8-BF60-4A30-AB58-685DF14B5BA3}">
      <dgm:prSet/>
      <dgm:spPr/>
      <dgm:t>
        <a:bodyPr/>
        <a:lstStyle/>
        <a:p>
          <a:endParaRPr lang="cs-CZ"/>
        </a:p>
      </dgm:t>
    </dgm:pt>
    <dgm:pt modelId="{4DABF458-BC5C-49D5-92B0-8105EBE797CD}" type="sibTrans" cxnId="{61C851B8-BF60-4A30-AB58-685DF14B5BA3}">
      <dgm:prSet/>
      <dgm:spPr/>
      <dgm:t>
        <a:bodyPr/>
        <a:lstStyle/>
        <a:p>
          <a:endParaRPr lang="cs-CZ"/>
        </a:p>
      </dgm:t>
    </dgm:pt>
    <dgm:pt modelId="{C29DDFA4-C845-4921-9B81-4A805C7D346C}">
      <dgm:prSet/>
      <dgm:spPr/>
      <dgm:t>
        <a:bodyPr/>
        <a:lstStyle/>
        <a:p>
          <a:pPr rtl="0"/>
          <a:r>
            <a:rPr lang="cs-CZ" smtClean="0"/>
            <a:t>To je moje rodina.</a:t>
          </a:r>
          <a:endParaRPr lang="cs-CZ"/>
        </a:p>
      </dgm:t>
    </dgm:pt>
    <dgm:pt modelId="{EA40FE7A-925D-48F1-9716-4778EB886720}" type="parTrans" cxnId="{7D5C432A-CCF4-4867-8636-A223895CAB33}">
      <dgm:prSet/>
      <dgm:spPr/>
      <dgm:t>
        <a:bodyPr/>
        <a:lstStyle/>
        <a:p>
          <a:endParaRPr lang="cs-CZ"/>
        </a:p>
      </dgm:t>
    </dgm:pt>
    <dgm:pt modelId="{5B54551D-80AB-4DFD-BBA0-1137C71AE716}" type="sibTrans" cxnId="{7D5C432A-CCF4-4867-8636-A223895CAB33}">
      <dgm:prSet/>
      <dgm:spPr/>
      <dgm:t>
        <a:bodyPr/>
        <a:lstStyle/>
        <a:p>
          <a:endParaRPr lang="cs-CZ"/>
        </a:p>
      </dgm:t>
    </dgm:pt>
    <dgm:pt modelId="{67FE92E2-D6F9-4AE9-A286-E22857BFDB62}" type="pres">
      <dgm:prSet presAssocID="{8178864A-F01D-43A4-A8B7-3C066779F3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6A66AC-B40C-4DA8-8AF6-19B86B160DEC}" type="pres">
      <dgm:prSet presAssocID="{EB2A5B77-6046-4D0B-BF85-77F4524DA17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6F043E-3A2F-46AC-B900-908B414F6216}" type="pres">
      <dgm:prSet presAssocID="{EB2A5B77-6046-4D0B-BF85-77F4524DA17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BA8C8B-0ECB-499C-AA81-1551993ED908}" type="pres">
      <dgm:prSet presAssocID="{843D0FDC-4CDE-4900-B1C5-1BA5A3C043E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A3B24E-815A-496B-B6FF-3CF6A97C008B}" type="pres">
      <dgm:prSet presAssocID="{843D0FDC-4CDE-4900-B1C5-1BA5A3C043E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69CC00-99DA-4AB0-AF27-90FECC4AFEC9}" type="pres">
      <dgm:prSet presAssocID="{AF6B6562-7C1C-4D4F-86BD-A6FDFF8E33A4}" presName="parentText" presStyleLbl="node1" presStyleIdx="2" presStyleCnt="4" custLinFactNeighborX="-2721" custLinFactNeighborY="-724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BA399D-3EE1-4483-AB6B-CC70B07C7A88}" type="pres">
      <dgm:prSet presAssocID="{AF6B6562-7C1C-4D4F-86BD-A6FDFF8E33A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C18244-A72D-498D-8220-A2480702928D}" type="pres">
      <dgm:prSet presAssocID="{825939EF-5DE5-4545-BC0C-7EF91521DF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D2E717-A1BB-4E78-93D7-1FEC17B4F0A4}" type="pres">
      <dgm:prSet presAssocID="{825939EF-5DE5-4545-BC0C-7EF91521DF5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1C851B8-BF60-4A30-AB58-685DF14B5BA3}" srcId="{8178864A-F01D-43A4-A8B7-3C066779F38C}" destId="{825939EF-5DE5-4545-BC0C-7EF91521DF59}" srcOrd="3" destOrd="0" parTransId="{2C558CD4-8C52-4220-BBE5-CC7C8A2C7359}" sibTransId="{4DABF458-BC5C-49D5-92B0-8105EBE797CD}"/>
    <dgm:cxn modelId="{7C5AFF48-3D73-41DD-9CE8-F7F76C44BDFF}" type="presOf" srcId="{AF6B6562-7C1C-4D4F-86BD-A6FDFF8E33A4}" destId="{4369CC00-99DA-4AB0-AF27-90FECC4AFEC9}" srcOrd="0" destOrd="0" presId="urn:microsoft.com/office/officeart/2005/8/layout/vList2"/>
    <dgm:cxn modelId="{2CC6A111-A596-4382-A399-00BB33B9F3BF}" type="presOf" srcId="{825939EF-5DE5-4545-BC0C-7EF91521DF59}" destId="{4BC18244-A72D-498D-8220-A2480702928D}" srcOrd="0" destOrd="0" presId="urn:microsoft.com/office/officeart/2005/8/layout/vList2"/>
    <dgm:cxn modelId="{7D5C432A-CCF4-4867-8636-A223895CAB33}" srcId="{825939EF-5DE5-4545-BC0C-7EF91521DF59}" destId="{C29DDFA4-C845-4921-9B81-4A805C7D346C}" srcOrd="0" destOrd="0" parTransId="{EA40FE7A-925D-48F1-9716-4778EB886720}" sibTransId="{5B54551D-80AB-4DFD-BBA0-1137C71AE716}"/>
    <dgm:cxn modelId="{7A2A674E-C22F-42D9-8769-8A7B58D2453B}" type="presOf" srcId="{47026451-7806-419A-A874-8545C819E2F1}" destId="{686F043E-3A2F-46AC-B900-908B414F6216}" srcOrd="0" destOrd="0" presId="urn:microsoft.com/office/officeart/2005/8/layout/vList2"/>
    <dgm:cxn modelId="{3952CA20-930A-4647-8534-ECEEAF3C4CE5}" type="presOf" srcId="{843D0FDC-4CDE-4900-B1C5-1BA5A3C043EA}" destId="{6CBA8C8B-0ECB-499C-AA81-1551993ED908}" srcOrd="0" destOrd="0" presId="urn:microsoft.com/office/officeart/2005/8/layout/vList2"/>
    <dgm:cxn modelId="{74F4B9D1-01DB-4278-852C-63F0806FF3CE}" srcId="{AF6B6562-7C1C-4D4F-86BD-A6FDFF8E33A4}" destId="{C187486A-6FD6-4970-AFD6-22F2A1B01CEB}" srcOrd="0" destOrd="0" parTransId="{00879D0D-2C27-4D2E-823D-87D270F74CFD}" sibTransId="{E8A7EB4D-83B1-499E-A0B2-2F6ED40A08F0}"/>
    <dgm:cxn modelId="{1E08A47C-1127-4692-A35E-4C4994A8001F}" type="presOf" srcId="{C187486A-6FD6-4970-AFD6-22F2A1B01CEB}" destId="{72BA399D-3EE1-4483-AB6B-CC70B07C7A88}" srcOrd="0" destOrd="0" presId="urn:microsoft.com/office/officeart/2005/8/layout/vList2"/>
    <dgm:cxn modelId="{29D8822E-68F0-49D4-A387-E865508E69E5}" srcId="{8178864A-F01D-43A4-A8B7-3C066779F38C}" destId="{AF6B6562-7C1C-4D4F-86BD-A6FDFF8E33A4}" srcOrd="2" destOrd="0" parTransId="{F96D78E5-5CE8-4574-ABEE-1D32FA04CA82}" sibTransId="{19EA7FDF-B0A4-49AC-95A9-3C658B8FD4FF}"/>
    <dgm:cxn modelId="{E4DDAEC1-F1C5-4408-B199-AC9DA13B24DD}" srcId="{8178864A-F01D-43A4-A8B7-3C066779F38C}" destId="{EB2A5B77-6046-4D0B-BF85-77F4524DA171}" srcOrd="0" destOrd="0" parTransId="{13E8AEC9-386F-465B-810A-AAFA4D3E3E2F}" sibTransId="{1F8B8D2F-0B72-4931-9A31-2FCE1B6B9AF1}"/>
    <dgm:cxn modelId="{05C94352-DC46-4D8B-9304-6F8283DC67F5}" type="presOf" srcId="{C29DDFA4-C845-4921-9B81-4A805C7D346C}" destId="{F2D2E717-A1BB-4E78-93D7-1FEC17B4F0A4}" srcOrd="0" destOrd="0" presId="urn:microsoft.com/office/officeart/2005/8/layout/vList2"/>
    <dgm:cxn modelId="{5D493B79-DA82-4400-BC84-ABB34EA7F8F4}" srcId="{843D0FDC-4CDE-4900-B1C5-1BA5A3C043EA}" destId="{7BABCD63-A7C2-4B8C-8478-21F0F5B2317D}" srcOrd="0" destOrd="0" parTransId="{1140852A-93D5-4B79-8A7C-43F57A2822E5}" sibTransId="{337374BB-89DF-4377-A830-F0D36281AD91}"/>
    <dgm:cxn modelId="{B76FD48C-8868-4005-8FED-AD84BADAE819}" srcId="{EB2A5B77-6046-4D0B-BF85-77F4524DA171}" destId="{47026451-7806-419A-A874-8545C819E2F1}" srcOrd="0" destOrd="0" parTransId="{7B0670B9-B7CA-4181-B4FD-59EB63E6B7E1}" sibTransId="{1C522BC3-A48B-4FC1-A20C-83760BD5D728}"/>
    <dgm:cxn modelId="{0F3CFC71-243D-4C56-BB19-D1780211607D}" type="presOf" srcId="{7BABCD63-A7C2-4B8C-8478-21F0F5B2317D}" destId="{D5A3B24E-815A-496B-B6FF-3CF6A97C008B}" srcOrd="0" destOrd="0" presId="urn:microsoft.com/office/officeart/2005/8/layout/vList2"/>
    <dgm:cxn modelId="{9BD496FA-5D24-48F3-A001-F57C07E71231}" srcId="{8178864A-F01D-43A4-A8B7-3C066779F38C}" destId="{843D0FDC-4CDE-4900-B1C5-1BA5A3C043EA}" srcOrd="1" destOrd="0" parTransId="{59357370-788C-471E-829B-BC03199ACED3}" sibTransId="{924B86EA-A611-4A2B-B3F9-BDC532C7D753}"/>
    <dgm:cxn modelId="{E9AA34A0-4F3F-4FF4-8B4C-3EEDEB5AD88B}" type="presOf" srcId="{8178864A-F01D-43A4-A8B7-3C066779F38C}" destId="{67FE92E2-D6F9-4AE9-A286-E22857BFDB62}" srcOrd="0" destOrd="0" presId="urn:microsoft.com/office/officeart/2005/8/layout/vList2"/>
    <dgm:cxn modelId="{2D75A3FC-B19C-42FC-915F-C3280EE6BB64}" type="presOf" srcId="{EB2A5B77-6046-4D0B-BF85-77F4524DA171}" destId="{646A66AC-B40C-4DA8-8AF6-19B86B160DEC}" srcOrd="0" destOrd="0" presId="urn:microsoft.com/office/officeart/2005/8/layout/vList2"/>
    <dgm:cxn modelId="{5914DDAC-F854-44AD-ADDC-54FF99FD40FC}" type="presParOf" srcId="{67FE92E2-D6F9-4AE9-A286-E22857BFDB62}" destId="{646A66AC-B40C-4DA8-8AF6-19B86B160DEC}" srcOrd="0" destOrd="0" presId="urn:microsoft.com/office/officeart/2005/8/layout/vList2"/>
    <dgm:cxn modelId="{70744A01-1C3B-4961-ACE8-E30BB794D78C}" type="presParOf" srcId="{67FE92E2-D6F9-4AE9-A286-E22857BFDB62}" destId="{686F043E-3A2F-46AC-B900-908B414F6216}" srcOrd="1" destOrd="0" presId="urn:microsoft.com/office/officeart/2005/8/layout/vList2"/>
    <dgm:cxn modelId="{61900B93-806F-4DCC-A931-9CE7C79266F9}" type="presParOf" srcId="{67FE92E2-D6F9-4AE9-A286-E22857BFDB62}" destId="{6CBA8C8B-0ECB-499C-AA81-1551993ED908}" srcOrd="2" destOrd="0" presId="urn:microsoft.com/office/officeart/2005/8/layout/vList2"/>
    <dgm:cxn modelId="{732B82E5-3208-4416-849F-3EE036816369}" type="presParOf" srcId="{67FE92E2-D6F9-4AE9-A286-E22857BFDB62}" destId="{D5A3B24E-815A-496B-B6FF-3CF6A97C008B}" srcOrd="3" destOrd="0" presId="urn:microsoft.com/office/officeart/2005/8/layout/vList2"/>
    <dgm:cxn modelId="{E1EB5FA5-5497-4CE7-BD55-53084F580B27}" type="presParOf" srcId="{67FE92E2-D6F9-4AE9-A286-E22857BFDB62}" destId="{4369CC00-99DA-4AB0-AF27-90FECC4AFEC9}" srcOrd="4" destOrd="0" presId="urn:microsoft.com/office/officeart/2005/8/layout/vList2"/>
    <dgm:cxn modelId="{9393FC20-74D8-474E-BE8B-EC897DF10D8C}" type="presParOf" srcId="{67FE92E2-D6F9-4AE9-A286-E22857BFDB62}" destId="{72BA399D-3EE1-4483-AB6B-CC70B07C7A88}" srcOrd="5" destOrd="0" presId="urn:microsoft.com/office/officeart/2005/8/layout/vList2"/>
    <dgm:cxn modelId="{3E47EE06-4D9F-4F84-B858-3E6D1336E0C3}" type="presParOf" srcId="{67FE92E2-D6F9-4AE9-A286-E22857BFDB62}" destId="{4BC18244-A72D-498D-8220-A2480702928D}" srcOrd="6" destOrd="0" presId="urn:microsoft.com/office/officeart/2005/8/layout/vList2"/>
    <dgm:cxn modelId="{883B168E-0B5C-4E21-BC6C-9D69C89505C5}" type="presParOf" srcId="{67FE92E2-D6F9-4AE9-A286-E22857BFDB62}" destId="{F2D2E717-A1BB-4E78-93D7-1FEC17B4F0A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A1372-9A78-459A-BD8A-6FD8D1B2235D}">
      <dsp:nvSpPr>
        <dsp:cNvPr id="0" name=""/>
        <dsp:cNvSpPr/>
      </dsp:nvSpPr>
      <dsp:spPr>
        <a:xfrm>
          <a:off x="0" y="0"/>
          <a:ext cx="7940873" cy="91367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err="1" smtClean="0">
              <a:solidFill>
                <a:srgbClr val="7030A0"/>
              </a:solidFill>
            </a:rPr>
            <a:t>Meine</a:t>
          </a:r>
          <a:r>
            <a:rPr lang="cs-CZ" sz="2300" b="1" kern="1200" dirty="0" smtClean="0">
              <a:solidFill>
                <a:srgbClr val="7030A0"/>
              </a:solidFill>
            </a:rPr>
            <a:t> </a:t>
          </a:r>
          <a:r>
            <a:rPr lang="cs-CZ" sz="2300" b="1" kern="1200" dirty="0" err="1" smtClean="0">
              <a:solidFill>
                <a:srgbClr val="7030A0"/>
              </a:solidFill>
            </a:rPr>
            <a:t>Familie</a:t>
          </a:r>
          <a:r>
            <a:rPr lang="cs-CZ" sz="2300" b="1" kern="1200" dirty="0" smtClean="0">
              <a:solidFill>
                <a:srgbClr val="7030A0"/>
              </a:solidFill>
            </a:rPr>
            <a:t> </a:t>
          </a:r>
          <a:r>
            <a:rPr lang="cs-CZ" sz="2300" b="1" kern="1200" dirty="0" err="1" smtClean="0">
              <a:solidFill>
                <a:srgbClr val="7030A0"/>
              </a:solidFill>
            </a:rPr>
            <a:t>ist</a:t>
          </a:r>
          <a:r>
            <a:rPr lang="cs-CZ" sz="2300" b="1" kern="1200" dirty="0" smtClean="0">
              <a:solidFill>
                <a:srgbClr val="7030A0"/>
              </a:solidFill>
            </a:rPr>
            <a:t> </a:t>
          </a:r>
          <a:r>
            <a:rPr lang="cs-CZ" sz="2300" b="1" kern="1200" dirty="0" err="1" smtClean="0">
              <a:solidFill>
                <a:srgbClr val="7030A0"/>
              </a:solidFill>
            </a:rPr>
            <a:t>gro</a:t>
          </a:r>
          <a:r>
            <a:rPr lang="en-US" sz="2300" b="1" kern="1200" dirty="0" smtClean="0">
              <a:solidFill>
                <a:srgbClr val="7030A0"/>
              </a:solidFill>
            </a:rPr>
            <a:t>ß</a:t>
          </a:r>
          <a:r>
            <a:rPr lang="cs-CZ" sz="2300" b="1" kern="1200" dirty="0" smtClean="0">
              <a:solidFill>
                <a:srgbClr val="7030A0"/>
              </a:solidFill>
            </a:rPr>
            <a:t> / </a:t>
          </a:r>
          <a:r>
            <a:rPr lang="cs-CZ" sz="2300" b="1" kern="1200" dirty="0" err="1" smtClean="0">
              <a:solidFill>
                <a:srgbClr val="7030A0"/>
              </a:solidFill>
            </a:rPr>
            <a:t>klein</a:t>
          </a:r>
          <a:r>
            <a:rPr lang="cs-CZ" sz="2300" b="1" kern="1200" dirty="0" smtClean="0">
              <a:solidFill>
                <a:srgbClr val="7030A0"/>
              </a:solidFill>
            </a:rPr>
            <a:t>.</a:t>
          </a:r>
          <a:endParaRPr lang="cs-CZ" sz="2300" b="1" kern="1200" dirty="0">
            <a:solidFill>
              <a:srgbClr val="7030A0"/>
            </a:solidFill>
          </a:endParaRPr>
        </a:p>
      </dsp:txBody>
      <dsp:txXfrm>
        <a:off x="44602" y="44602"/>
        <a:ext cx="7851669" cy="824474"/>
      </dsp:txXfrm>
    </dsp:sp>
    <dsp:sp modelId="{1F83E47E-1875-4A75-A263-75FB3E198FA9}">
      <dsp:nvSpPr>
        <dsp:cNvPr id="0" name=""/>
        <dsp:cNvSpPr/>
      </dsp:nvSpPr>
      <dsp:spPr>
        <a:xfrm>
          <a:off x="0" y="988857"/>
          <a:ext cx="794087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2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smtClean="0"/>
            <a:t>Moje rodina je velká / malá.</a:t>
          </a:r>
          <a:endParaRPr lang="cs-CZ" sz="2000" kern="1200" dirty="0"/>
        </a:p>
      </dsp:txBody>
      <dsp:txXfrm>
        <a:off x="0" y="988857"/>
        <a:ext cx="7940873" cy="380880"/>
      </dsp:txXfrm>
    </dsp:sp>
    <dsp:sp modelId="{61D2E98B-2CEC-4B17-B00D-5A88B6E203CE}">
      <dsp:nvSpPr>
        <dsp:cNvPr id="0" name=""/>
        <dsp:cNvSpPr/>
      </dsp:nvSpPr>
      <dsp:spPr>
        <a:xfrm>
          <a:off x="0" y="1369737"/>
          <a:ext cx="7940873" cy="91367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err="1" smtClean="0">
              <a:solidFill>
                <a:srgbClr val="92D050"/>
              </a:solidFill>
            </a:rPr>
            <a:t>Meine</a:t>
          </a:r>
          <a:r>
            <a:rPr lang="cs-CZ" sz="2300" b="1" kern="1200" dirty="0" smtClean="0">
              <a:solidFill>
                <a:srgbClr val="92D050"/>
              </a:solidFill>
            </a:rPr>
            <a:t> </a:t>
          </a:r>
          <a:r>
            <a:rPr lang="cs-CZ" sz="2300" b="1" kern="1200" dirty="0" err="1" smtClean="0">
              <a:solidFill>
                <a:srgbClr val="92D050"/>
              </a:solidFill>
            </a:rPr>
            <a:t>Familie</a:t>
          </a:r>
          <a:r>
            <a:rPr lang="cs-CZ" sz="2300" b="1" kern="1200" dirty="0" smtClean="0">
              <a:solidFill>
                <a:srgbClr val="92D050"/>
              </a:solidFill>
            </a:rPr>
            <a:t> </a:t>
          </a:r>
          <a:r>
            <a:rPr lang="cs-CZ" sz="2300" b="1" kern="1200" dirty="0" err="1" smtClean="0">
              <a:solidFill>
                <a:srgbClr val="92D050"/>
              </a:solidFill>
            </a:rPr>
            <a:t>bilden</a:t>
          </a:r>
          <a:r>
            <a:rPr lang="cs-CZ" sz="2300" b="1" kern="1200" dirty="0" smtClean="0">
              <a:solidFill>
                <a:srgbClr val="92D050"/>
              </a:solidFill>
            </a:rPr>
            <a:t> </a:t>
          </a:r>
          <a:r>
            <a:rPr lang="cs-CZ" sz="2300" b="1" kern="1200" dirty="0" err="1" smtClean="0">
              <a:solidFill>
                <a:srgbClr val="92D050"/>
              </a:solidFill>
            </a:rPr>
            <a:t>die</a:t>
          </a:r>
          <a:r>
            <a:rPr lang="cs-CZ" sz="2300" b="1" kern="1200" dirty="0" smtClean="0">
              <a:solidFill>
                <a:srgbClr val="92D050"/>
              </a:solidFill>
            </a:rPr>
            <a:t> </a:t>
          </a:r>
          <a:r>
            <a:rPr lang="cs-CZ" sz="2300" b="1" kern="1200" dirty="0" err="1" smtClean="0">
              <a:solidFill>
                <a:srgbClr val="92D050"/>
              </a:solidFill>
            </a:rPr>
            <a:t>Mutti</a:t>
          </a:r>
          <a:r>
            <a:rPr lang="cs-CZ" sz="2300" b="1" kern="1200" dirty="0" smtClean="0">
              <a:solidFill>
                <a:srgbClr val="92D050"/>
              </a:solidFill>
            </a:rPr>
            <a:t>, der </a:t>
          </a:r>
          <a:r>
            <a:rPr lang="cs-CZ" sz="2300" b="1" kern="1200" dirty="0" err="1" smtClean="0">
              <a:solidFill>
                <a:srgbClr val="92D050"/>
              </a:solidFill>
            </a:rPr>
            <a:t>Vati</a:t>
          </a:r>
          <a:r>
            <a:rPr lang="cs-CZ" sz="2300" b="1" kern="1200" dirty="0" smtClean="0">
              <a:solidFill>
                <a:srgbClr val="92D050"/>
              </a:solidFill>
            </a:rPr>
            <a:t> </a:t>
          </a:r>
          <a:r>
            <a:rPr lang="cs-CZ" sz="2300" b="1" kern="1200" dirty="0" err="1" smtClean="0">
              <a:solidFill>
                <a:srgbClr val="92D050"/>
              </a:solidFill>
            </a:rPr>
            <a:t>und</a:t>
          </a:r>
          <a:r>
            <a:rPr lang="cs-CZ" sz="2300" b="1" kern="1200" dirty="0" smtClean="0">
              <a:solidFill>
                <a:srgbClr val="92D050"/>
              </a:solidFill>
            </a:rPr>
            <a:t> </a:t>
          </a:r>
          <a:r>
            <a:rPr lang="cs-CZ" sz="2300" b="1" kern="1200" dirty="0" err="1" smtClean="0">
              <a:solidFill>
                <a:srgbClr val="92D050"/>
              </a:solidFill>
            </a:rPr>
            <a:t>meine</a:t>
          </a:r>
          <a:r>
            <a:rPr lang="cs-CZ" sz="2300" b="1" kern="1200" dirty="0" smtClean="0">
              <a:solidFill>
                <a:srgbClr val="92D050"/>
              </a:solidFill>
            </a:rPr>
            <a:t> </a:t>
          </a:r>
          <a:r>
            <a:rPr lang="cs-CZ" sz="2300" b="1" kern="1200" dirty="0" err="1" smtClean="0">
              <a:solidFill>
                <a:srgbClr val="92D050"/>
              </a:solidFill>
            </a:rPr>
            <a:t>Schwester</a:t>
          </a:r>
          <a:r>
            <a:rPr lang="cs-CZ" sz="2300" b="1" kern="1200" dirty="0" smtClean="0">
              <a:solidFill>
                <a:srgbClr val="92D050"/>
              </a:solidFill>
            </a:rPr>
            <a:t> </a:t>
          </a:r>
          <a:r>
            <a:rPr lang="cs-CZ" sz="2300" b="1" kern="1200" dirty="0" err="1" smtClean="0">
              <a:solidFill>
                <a:srgbClr val="92D050"/>
              </a:solidFill>
            </a:rPr>
            <a:t>und</a:t>
          </a:r>
          <a:r>
            <a:rPr lang="cs-CZ" sz="2300" b="1" kern="1200" dirty="0" smtClean="0">
              <a:solidFill>
                <a:srgbClr val="92D050"/>
              </a:solidFill>
            </a:rPr>
            <a:t> mein </a:t>
          </a:r>
          <a:r>
            <a:rPr lang="cs-CZ" sz="2300" b="1" kern="1200" dirty="0" err="1" smtClean="0">
              <a:solidFill>
                <a:srgbClr val="92D050"/>
              </a:solidFill>
            </a:rPr>
            <a:t>Bruder</a:t>
          </a:r>
          <a:r>
            <a:rPr lang="cs-CZ" sz="2300" b="1" kern="1200" dirty="0" smtClean="0">
              <a:solidFill>
                <a:srgbClr val="92D050"/>
              </a:solidFill>
            </a:rPr>
            <a:t>.</a:t>
          </a:r>
          <a:endParaRPr lang="cs-CZ" sz="2300" b="1" kern="1200" dirty="0">
            <a:solidFill>
              <a:srgbClr val="92D050"/>
            </a:solidFill>
          </a:endParaRPr>
        </a:p>
      </dsp:txBody>
      <dsp:txXfrm>
        <a:off x="44602" y="1414339"/>
        <a:ext cx="7851669" cy="824474"/>
      </dsp:txXfrm>
    </dsp:sp>
    <dsp:sp modelId="{C5BA473E-91DF-4378-B825-8E0DC7DD20EA}">
      <dsp:nvSpPr>
        <dsp:cNvPr id="0" name=""/>
        <dsp:cNvSpPr/>
      </dsp:nvSpPr>
      <dsp:spPr>
        <a:xfrm>
          <a:off x="0" y="2283415"/>
          <a:ext cx="794087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2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smtClean="0"/>
            <a:t>Moji rodinu tvoří maminka, tatínek a moje sestra a můj bratr.</a:t>
          </a:r>
          <a:endParaRPr lang="cs-CZ" sz="2000" kern="1200" dirty="0"/>
        </a:p>
      </dsp:txBody>
      <dsp:txXfrm>
        <a:off x="0" y="2283415"/>
        <a:ext cx="7940873" cy="380880"/>
      </dsp:txXfrm>
    </dsp:sp>
    <dsp:sp modelId="{52F2F2EC-C94A-4ACD-9550-FA44694E8B1D}">
      <dsp:nvSpPr>
        <dsp:cNvPr id="0" name=""/>
        <dsp:cNvSpPr/>
      </dsp:nvSpPr>
      <dsp:spPr>
        <a:xfrm>
          <a:off x="0" y="2664295"/>
          <a:ext cx="7940873" cy="91367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err="1" smtClean="0">
              <a:solidFill>
                <a:srgbClr val="FF0066"/>
              </a:solidFill>
            </a:rPr>
            <a:t>Meine</a:t>
          </a:r>
          <a:r>
            <a:rPr lang="cs-CZ" sz="2300" b="1" kern="1200" dirty="0" smtClean="0">
              <a:solidFill>
                <a:srgbClr val="FF0066"/>
              </a:solidFill>
            </a:rPr>
            <a:t> </a:t>
          </a:r>
          <a:r>
            <a:rPr lang="cs-CZ" sz="2300" b="1" kern="1200" dirty="0" err="1" smtClean="0">
              <a:solidFill>
                <a:srgbClr val="FF0066"/>
              </a:solidFill>
            </a:rPr>
            <a:t>Mutti</a:t>
          </a:r>
          <a:r>
            <a:rPr lang="cs-CZ" sz="2300" b="1" kern="1200" dirty="0" smtClean="0">
              <a:solidFill>
                <a:srgbClr val="FF0066"/>
              </a:solidFill>
            </a:rPr>
            <a:t> </a:t>
          </a:r>
          <a:r>
            <a:rPr lang="cs-CZ" sz="2300" b="1" kern="1200" dirty="0" err="1" smtClean="0">
              <a:solidFill>
                <a:srgbClr val="FF0066"/>
              </a:solidFill>
            </a:rPr>
            <a:t>hei</a:t>
          </a:r>
          <a:r>
            <a:rPr lang="en-US" sz="2300" b="1" kern="1200" dirty="0" smtClean="0">
              <a:solidFill>
                <a:srgbClr val="FF0066"/>
              </a:solidFill>
            </a:rPr>
            <a:t>ß</a:t>
          </a:r>
          <a:r>
            <a:rPr lang="cs-CZ" sz="2300" b="1" kern="1200" dirty="0" smtClean="0">
              <a:solidFill>
                <a:srgbClr val="FF0066"/>
              </a:solidFill>
            </a:rPr>
            <a:t>t …………………</a:t>
          </a:r>
          <a:endParaRPr lang="cs-CZ" sz="2300" b="1" kern="1200" dirty="0">
            <a:solidFill>
              <a:srgbClr val="FF0066"/>
            </a:solidFill>
          </a:endParaRPr>
        </a:p>
      </dsp:txBody>
      <dsp:txXfrm>
        <a:off x="44602" y="2708897"/>
        <a:ext cx="7851669" cy="824474"/>
      </dsp:txXfrm>
    </dsp:sp>
    <dsp:sp modelId="{54776331-2D26-4C67-9E89-19B791507F6C}">
      <dsp:nvSpPr>
        <dsp:cNvPr id="0" name=""/>
        <dsp:cNvSpPr/>
      </dsp:nvSpPr>
      <dsp:spPr>
        <a:xfrm>
          <a:off x="0" y="3577974"/>
          <a:ext cx="794087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2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smtClean="0"/>
            <a:t>Moje maminka se jmenuje ……………</a:t>
          </a:r>
          <a:endParaRPr lang="cs-CZ" sz="2000" kern="1200" dirty="0"/>
        </a:p>
      </dsp:txBody>
      <dsp:txXfrm>
        <a:off x="0" y="3577974"/>
        <a:ext cx="7940873" cy="380880"/>
      </dsp:txXfrm>
    </dsp:sp>
    <dsp:sp modelId="{1D1E9F0D-EE1A-4F13-B4A0-51B0817DB49C}">
      <dsp:nvSpPr>
        <dsp:cNvPr id="0" name=""/>
        <dsp:cNvSpPr/>
      </dsp:nvSpPr>
      <dsp:spPr>
        <a:xfrm>
          <a:off x="0" y="3958854"/>
          <a:ext cx="7940873" cy="91367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>
              <a:solidFill>
                <a:srgbClr val="0070C0"/>
              </a:solidFill>
            </a:rPr>
            <a:t>Mein </a:t>
          </a:r>
          <a:r>
            <a:rPr lang="cs-CZ" sz="2300" b="1" kern="1200" dirty="0" err="1" smtClean="0">
              <a:solidFill>
                <a:srgbClr val="0070C0"/>
              </a:solidFill>
            </a:rPr>
            <a:t>Vati</a:t>
          </a:r>
          <a:r>
            <a:rPr lang="cs-CZ" sz="2300" b="1" kern="1200" dirty="0" smtClean="0">
              <a:solidFill>
                <a:srgbClr val="0070C0"/>
              </a:solidFill>
            </a:rPr>
            <a:t> </a:t>
          </a:r>
          <a:r>
            <a:rPr lang="cs-CZ" sz="2300" b="1" kern="1200" dirty="0" err="1" smtClean="0">
              <a:solidFill>
                <a:srgbClr val="0070C0"/>
              </a:solidFill>
            </a:rPr>
            <a:t>hei</a:t>
          </a:r>
          <a:r>
            <a:rPr lang="en-US" sz="2300" b="1" kern="1200" dirty="0" smtClean="0">
              <a:solidFill>
                <a:srgbClr val="0070C0"/>
              </a:solidFill>
            </a:rPr>
            <a:t>ß</a:t>
          </a:r>
          <a:r>
            <a:rPr lang="cs-CZ" sz="2300" b="1" kern="1200" dirty="0" smtClean="0">
              <a:solidFill>
                <a:srgbClr val="0070C0"/>
              </a:solidFill>
            </a:rPr>
            <a:t>t ………………</a:t>
          </a:r>
          <a:endParaRPr lang="cs-CZ" sz="2300" b="1" kern="1200" dirty="0">
            <a:solidFill>
              <a:srgbClr val="0070C0"/>
            </a:solidFill>
          </a:endParaRPr>
        </a:p>
      </dsp:txBody>
      <dsp:txXfrm>
        <a:off x="44602" y="4003456"/>
        <a:ext cx="7851669" cy="824474"/>
      </dsp:txXfrm>
    </dsp:sp>
    <dsp:sp modelId="{50F1C9DA-E650-4C01-A0D4-071A227E2F5E}">
      <dsp:nvSpPr>
        <dsp:cNvPr id="0" name=""/>
        <dsp:cNvSpPr/>
      </dsp:nvSpPr>
      <dsp:spPr>
        <a:xfrm>
          <a:off x="0" y="4872533"/>
          <a:ext cx="794087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2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smtClean="0"/>
            <a:t>Můj tatínek se jmenuje …………………</a:t>
          </a:r>
          <a:endParaRPr lang="cs-CZ" sz="2000" kern="1200" dirty="0"/>
        </a:p>
      </dsp:txBody>
      <dsp:txXfrm>
        <a:off x="0" y="4872533"/>
        <a:ext cx="7940873" cy="38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A66AC-B40C-4DA8-8AF6-19B86B160DEC}">
      <dsp:nvSpPr>
        <dsp:cNvPr id="0" name=""/>
        <dsp:cNvSpPr/>
      </dsp:nvSpPr>
      <dsp:spPr>
        <a:xfrm>
          <a:off x="0" y="51576"/>
          <a:ext cx="7940873" cy="719549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err="1" smtClean="0">
              <a:solidFill>
                <a:srgbClr val="7030A0"/>
              </a:solidFill>
            </a:rPr>
            <a:t>Meine</a:t>
          </a:r>
          <a:r>
            <a:rPr lang="cs-CZ" sz="3000" b="1" kern="1200" dirty="0" smtClean="0">
              <a:solidFill>
                <a:srgbClr val="7030A0"/>
              </a:solidFill>
            </a:rPr>
            <a:t> </a:t>
          </a:r>
          <a:r>
            <a:rPr lang="cs-CZ" sz="3000" b="1" kern="1200" dirty="0" err="1" smtClean="0">
              <a:solidFill>
                <a:srgbClr val="7030A0"/>
              </a:solidFill>
            </a:rPr>
            <a:t>Familie</a:t>
          </a:r>
          <a:r>
            <a:rPr lang="cs-CZ" sz="3000" b="1" kern="1200" dirty="0" smtClean="0">
              <a:solidFill>
                <a:srgbClr val="7030A0"/>
              </a:solidFill>
            </a:rPr>
            <a:t> </a:t>
          </a:r>
          <a:r>
            <a:rPr lang="cs-CZ" sz="3000" b="1" kern="1200" dirty="0" err="1" smtClean="0">
              <a:solidFill>
                <a:srgbClr val="7030A0"/>
              </a:solidFill>
            </a:rPr>
            <a:t>wohnt</a:t>
          </a:r>
          <a:r>
            <a:rPr lang="cs-CZ" sz="3000" b="1" kern="1200" dirty="0" smtClean="0">
              <a:solidFill>
                <a:srgbClr val="7030A0"/>
              </a:solidFill>
            </a:rPr>
            <a:t> in </a:t>
          </a:r>
          <a:r>
            <a:rPr lang="cs-CZ" sz="3000" b="1" kern="1200" dirty="0" err="1" smtClean="0">
              <a:solidFill>
                <a:srgbClr val="7030A0"/>
              </a:solidFill>
            </a:rPr>
            <a:t>Olm</a:t>
          </a:r>
          <a:r>
            <a:rPr lang="en-US" sz="3000" b="1" kern="1200" dirty="0" smtClean="0">
              <a:solidFill>
                <a:srgbClr val="7030A0"/>
              </a:solidFill>
            </a:rPr>
            <a:t>ü</a:t>
          </a:r>
          <a:r>
            <a:rPr lang="cs-CZ" sz="3000" b="1" kern="1200" dirty="0" err="1" smtClean="0">
              <a:solidFill>
                <a:srgbClr val="7030A0"/>
              </a:solidFill>
            </a:rPr>
            <a:t>tz</a:t>
          </a:r>
          <a:r>
            <a:rPr lang="cs-CZ" sz="3000" b="1" kern="1200" dirty="0" smtClean="0">
              <a:solidFill>
                <a:srgbClr val="7030A0"/>
              </a:solidFill>
            </a:rPr>
            <a:t>.</a:t>
          </a:r>
          <a:endParaRPr lang="cs-CZ" sz="3000" b="1" kern="1200" dirty="0">
            <a:solidFill>
              <a:srgbClr val="7030A0"/>
            </a:solidFill>
          </a:endParaRPr>
        </a:p>
      </dsp:txBody>
      <dsp:txXfrm>
        <a:off x="35125" y="86701"/>
        <a:ext cx="7870623" cy="649299"/>
      </dsp:txXfrm>
    </dsp:sp>
    <dsp:sp modelId="{686F043E-3A2F-46AC-B900-908B414F6216}">
      <dsp:nvSpPr>
        <dsp:cNvPr id="0" name=""/>
        <dsp:cNvSpPr/>
      </dsp:nvSpPr>
      <dsp:spPr>
        <a:xfrm>
          <a:off x="0" y="771126"/>
          <a:ext cx="7940873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2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Moje rodina bydlí v Olomouci.</a:t>
          </a:r>
          <a:endParaRPr lang="cs-CZ" sz="2300" kern="1200"/>
        </a:p>
      </dsp:txBody>
      <dsp:txXfrm>
        <a:off x="0" y="771126"/>
        <a:ext cx="7940873" cy="496800"/>
      </dsp:txXfrm>
    </dsp:sp>
    <dsp:sp modelId="{6CBA8C8B-0ECB-499C-AA81-1551993ED908}">
      <dsp:nvSpPr>
        <dsp:cNvPr id="0" name=""/>
        <dsp:cNvSpPr/>
      </dsp:nvSpPr>
      <dsp:spPr>
        <a:xfrm>
          <a:off x="0" y="1267926"/>
          <a:ext cx="7940873" cy="71954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err="1" smtClean="0">
              <a:solidFill>
                <a:srgbClr val="FF0066"/>
              </a:solidFill>
            </a:rPr>
            <a:t>Ich</a:t>
          </a:r>
          <a:r>
            <a:rPr lang="cs-CZ" sz="3000" b="1" kern="1200" dirty="0" smtClean="0">
              <a:solidFill>
                <a:srgbClr val="FF0066"/>
              </a:solidFill>
            </a:rPr>
            <a:t> </a:t>
          </a:r>
          <a:r>
            <a:rPr lang="cs-CZ" sz="3000" b="1" kern="1200" dirty="0" err="1" smtClean="0">
              <a:solidFill>
                <a:srgbClr val="FF0066"/>
              </a:solidFill>
            </a:rPr>
            <a:t>habe</a:t>
          </a:r>
          <a:r>
            <a:rPr lang="cs-CZ" sz="3000" b="1" kern="1200" dirty="0" smtClean="0">
              <a:solidFill>
                <a:srgbClr val="FF0066"/>
              </a:solidFill>
            </a:rPr>
            <a:t> </a:t>
          </a:r>
          <a:r>
            <a:rPr lang="cs-CZ" sz="3000" b="1" kern="1200" dirty="0" err="1" smtClean="0">
              <a:solidFill>
                <a:srgbClr val="FF0066"/>
              </a:solidFill>
            </a:rPr>
            <a:t>die</a:t>
          </a:r>
          <a:r>
            <a:rPr lang="cs-CZ" sz="3000" b="1" kern="1200" dirty="0" smtClean="0">
              <a:solidFill>
                <a:srgbClr val="FF0066"/>
              </a:solidFill>
            </a:rPr>
            <a:t> </a:t>
          </a:r>
          <a:r>
            <a:rPr lang="cs-CZ" sz="3000" b="1" kern="1200" dirty="0" err="1" smtClean="0">
              <a:solidFill>
                <a:srgbClr val="FF0066"/>
              </a:solidFill>
            </a:rPr>
            <a:t>Oma</a:t>
          </a:r>
          <a:r>
            <a:rPr lang="cs-CZ" sz="3000" b="1" kern="1200" dirty="0" smtClean="0">
              <a:solidFill>
                <a:srgbClr val="FF0066"/>
              </a:solidFill>
            </a:rPr>
            <a:t> / den Opa.</a:t>
          </a:r>
          <a:endParaRPr lang="cs-CZ" sz="3000" b="1" kern="1200" dirty="0">
            <a:solidFill>
              <a:srgbClr val="FF0066"/>
            </a:solidFill>
          </a:endParaRPr>
        </a:p>
      </dsp:txBody>
      <dsp:txXfrm>
        <a:off x="35125" y="1303051"/>
        <a:ext cx="7870623" cy="649299"/>
      </dsp:txXfrm>
    </dsp:sp>
    <dsp:sp modelId="{D5A3B24E-815A-496B-B6FF-3CF6A97C008B}">
      <dsp:nvSpPr>
        <dsp:cNvPr id="0" name=""/>
        <dsp:cNvSpPr/>
      </dsp:nvSpPr>
      <dsp:spPr>
        <a:xfrm>
          <a:off x="0" y="1987476"/>
          <a:ext cx="7940873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2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Mám babičku a dědečka.</a:t>
          </a:r>
          <a:endParaRPr lang="cs-CZ" sz="2300" kern="1200"/>
        </a:p>
      </dsp:txBody>
      <dsp:txXfrm>
        <a:off x="0" y="1987476"/>
        <a:ext cx="7940873" cy="496800"/>
      </dsp:txXfrm>
    </dsp:sp>
    <dsp:sp modelId="{4369CC00-99DA-4AB0-AF27-90FECC4AFEC9}">
      <dsp:nvSpPr>
        <dsp:cNvPr id="0" name=""/>
        <dsp:cNvSpPr/>
      </dsp:nvSpPr>
      <dsp:spPr>
        <a:xfrm>
          <a:off x="0" y="2448272"/>
          <a:ext cx="7940873" cy="71954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err="1" smtClean="0">
              <a:solidFill>
                <a:srgbClr val="92D050"/>
              </a:solidFill>
            </a:rPr>
            <a:t>Ich</a:t>
          </a:r>
          <a:r>
            <a:rPr lang="cs-CZ" sz="3000" b="1" kern="1200" dirty="0" smtClean="0">
              <a:solidFill>
                <a:srgbClr val="92D050"/>
              </a:solidFill>
            </a:rPr>
            <a:t> </a:t>
          </a:r>
          <a:r>
            <a:rPr lang="cs-CZ" sz="3000" b="1" kern="1200" dirty="0" err="1" smtClean="0">
              <a:solidFill>
                <a:srgbClr val="92D050"/>
              </a:solidFill>
            </a:rPr>
            <a:t>liebe</a:t>
          </a:r>
          <a:r>
            <a:rPr lang="cs-CZ" sz="3000" b="1" kern="1200" dirty="0" smtClean="0">
              <a:solidFill>
                <a:srgbClr val="92D050"/>
              </a:solidFill>
            </a:rPr>
            <a:t> </a:t>
          </a:r>
          <a:r>
            <a:rPr lang="cs-CZ" sz="3000" b="1" kern="1200" dirty="0" err="1" smtClean="0">
              <a:solidFill>
                <a:srgbClr val="92D050"/>
              </a:solidFill>
            </a:rPr>
            <a:t>meine</a:t>
          </a:r>
          <a:r>
            <a:rPr lang="cs-CZ" sz="3000" b="1" kern="1200" dirty="0" smtClean="0">
              <a:solidFill>
                <a:srgbClr val="92D050"/>
              </a:solidFill>
            </a:rPr>
            <a:t> </a:t>
          </a:r>
          <a:r>
            <a:rPr lang="cs-CZ" sz="3000" b="1" kern="1200" dirty="0" err="1" smtClean="0">
              <a:solidFill>
                <a:srgbClr val="92D050"/>
              </a:solidFill>
            </a:rPr>
            <a:t>Familie</a:t>
          </a:r>
          <a:r>
            <a:rPr lang="cs-CZ" sz="3000" b="1" kern="1200" dirty="0" smtClean="0">
              <a:solidFill>
                <a:srgbClr val="92D050"/>
              </a:solidFill>
            </a:rPr>
            <a:t>.</a:t>
          </a:r>
          <a:endParaRPr lang="cs-CZ" sz="3000" b="1" kern="1200" dirty="0">
            <a:solidFill>
              <a:srgbClr val="92D050"/>
            </a:solidFill>
          </a:endParaRPr>
        </a:p>
      </dsp:txBody>
      <dsp:txXfrm>
        <a:off x="35125" y="2483397"/>
        <a:ext cx="7870623" cy="649299"/>
      </dsp:txXfrm>
    </dsp:sp>
    <dsp:sp modelId="{72BA399D-3EE1-4483-AB6B-CC70B07C7A88}">
      <dsp:nvSpPr>
        <dsp:cNvPr id="0" name=""/>
        <dsp:cNvSpPr/>
      </dsp:nvSpPr>
      <dsp:spPr>
        <a:xfrm>
          <a:off x="0" y="3203826"/>
          <a:ext cx="7940873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2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Mám rád/a svou rodinu.</a:t>
          </a:r>
          <a:endParaRPr lang="cs-CZ" sz="2300" kern="1200"/>
        </a:p>
      </dsp:txBody>
      <dsp:txXfrm>
        <a:off x="0" y="3203826"/>
        <a:ext cx="7940873" cy="496800"/>
      </dsp:txXfrm>
    </dsp:sp>
    <dsp:sp modelId="{4BC18244-A72D-498D-8220-A2480702928D}">
      <dsp:nvSpPr>
        <dsp:cNvPr id="0" name=""/>
        <dsp:cNvSpPr/>
      </dsp:nvSpPr>
      <dsp:spPr>
        <a:xfrm>
          <a:off x="0" y="3700626"/>
          <a:ext cx="7940873" cy="71954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err="1" smtClean="0">
              <a:solidFill>
                <a:srgbClr val="0070C0"/>
              </a:solidFill>
            </a:rPr>
            <a:t>Das</a:t>
          </a:r>
          <a:r>
            <a:rPr lang="cs-CZ" sz="3000" b="1" kern="1200" dirty="0" smtClean="0">
              <a:solidFill>
                <a:srgbClr val="0070C0"/>
              </a:solidFill>
            </a:rPr>
            <a:t> </a:t>
          </a:r>
          <a:r>
            <a:rPr lang="cs-CZ" sz="3000" b="1" kern="1200" dirty="0" err="1" smtClean="0">
              <a:solidFill>
                <a:srgbClr val="0070C0"/>
              </a:solidFill>
            </a:rPr>
            <a:t>ist</a:t>
          </a:r>
          <a:r>
            <a:rPr lang="cs-CZ" sz="3000" b="1" kern="1200" dirty="0" smtClean="0">
              <a:solidFill>
                <a:srgbClr val="0070C0"/>
              </a:solidFill>
            </a:rPr>
            <a:t> </a:t>
          </a:r>
          <a:r>
            <a:rPr lang="cs-CZ" sz="3000" b="1" kern="1200" dirty="0" err="1" smtClean="0">
              <a:solidFill>
                <a:srgbClr val="0070C0"/>
              </a:solidFill>
            </a:rPr>
            <a:t>meine</a:t>
          </a:r>
          <a:r>
            <a:rPr lang="cs-CZ" sz="3000" b="1" kern="1200" dirty="0" smtClean="0">
              <a:solidFill>
                <a:srgbClr val="0070C0"/>
              </a:solidFill>
            </a:rPr>
            <a:t> </a:t>
          </a:r>
          <a:r>
            <a:rPr lang="cs-CZ" sz="3000" b="1" kern="1200" dirty="0" err="1" smtClean="0">
              <a:solidFill>
                <a:srgbClr val="0070C0"/>
              </a:solidFill>
            </a:rPr>
            <a:t>Familie</a:t>
          </a:r>
          <a:r>
            <a:rPr lang="cs-CZ" sz="3000" b="1" kern="1200" dirty="0" smtClean="0">
              <a:solidFill>
                <a:srgbClr val="0070C0"/>
              </a:solidFill>
            </a:rPr>
            <a:t>.</a:t>
          </a:r>
          <a:endParaRPr lang="cs-CZ" sz="3000" b="1" kern="1200" dirty="0">
            <a:solidFill>
              <a:srgbClr val="0070C0"/>
            </a:solidFill>
          </a:endParaRPr>
        </a:p>
      </dsp:txBody>
      <dsp:txXfrm>
        <a:off x="35125" y="3735751"/>
        <a:ext cx="7870623" cy="649299"/>
      </dsp:txXfrm>
    </dsp:sp>
    <dsp:sp modelId="{F2D2E717-A1BB-4E78-93D7-1FEC17B4F0A4}">
      <dsp:nvSpPr>
        <dsp:cNvPr id="0" name=""/>
        <dsp:cNvSpPr/>
      </dsp:nvSpPr>
      <dsp:spPr>
        <a:xfrm>
          <a:off x="0" y="4420176"/>
          <a:ext cx="7940873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2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To je moje rodina.</a:t>
          </a:r>
          <a:endParaRPr lang="cs-CZ" sz="2300" kern="1200"/>
        </a:p>
      </dsp:txBody>
      <dsp:txXfrm>
        <a:off x="0" y="4420176"/>
        <a:ext cx="7940873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23AB4-D0D3-4EBB-BAE6-F00D6F29923A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18B22-A8D3-482E-A964-0184CE9504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10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8B22-A8D3-482E-A964-0184CE95048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8B22-A8D3-482E-A964-0184CE95048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78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43D-B22B-40D4-82E9-A7A2CB01E645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08C2-E705-480C-B969-7F88D6D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38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43D-B22B-40D4-82E9-A7A2CB01E645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08C2-E705-480C-B969-7F88D6D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49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43D-B22B-40D4-82E9-A7A2CB01E645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08C2-E705-480C-B969-7F88D6D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54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926D-9F1D-4D50-973F-32CF1D0DFF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05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43D-B22B-40D4-82E9-A7A2CB01E645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08C2-E705-480C-B969-7F88D6D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14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43D-B22B-40D4-82E9-A7A2CB01E645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08C2-E705-480C-B969-7F88D6D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84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43D-B22B-40D4-82E9-A7A2CB01E645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08C2-E705-480C-B969-7F88D6D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38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43D-B22B-40D4-82E9-A7A2CB01E645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08C2-E705-480C-B969-7F88D6D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61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43D-B22B-40D4-82E9-A7A2CB01E645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08C2-E705-480C-B969-7F88D6D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12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43D-B22B-40D4-82E9-A7A2CB01E645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08C2-E705-480C-B969-7F88D6D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75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43D-B22B-40D4-82E9-A7A2CB01E645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08C2-E705-480C-B969-7F88D6D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21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A43D-B22B-40D4-82E9-A7A2CB01E645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08C2-E705-480C-B969-7F88D6D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8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7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4A43D-B22B-40D4-82E9-A7A2CB01E645}" type="datetimeFigureOut">
              <a:rPr lang="cs-CZ" smtClean="0"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C08C2-E705-480C-B969-7F88D6DC6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0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DIE </a:t>
            </a:r>
            <a:r>
              <a:rPr lang="cs-CZ" b="1" dirty="0" smtClean="0">
                <a:solidFill>
                  <a:srgbClr val="92D050"/>
                </a:solidFill>
              </a:rPr>
              <a:t>FAMILIENMITGLIEDER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860032" y="1853912"/>
            <a:ext cx="36724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cs-CZ" altLang="cs-CZ" sz="3200" dirty="0" smtClean="0">
                <a:solidFill>
                  <a:srgbClr val="FF0066"/>
                </a:solidFill>
              </a:rPr>
              <a:t>der </a:t>
            </a:r>
            <a:r>
              <a:rPr lang="cs-CZ" altLang="cs-CZ" sz="3200" dirty="0" err="1" smtClean="0">
                <a:solidFill>
                  <a:srgbClr val="FF0066"/>
                </a:solidFill>
              </a:rPr>
              <a:t>Onkel</a:t>
            </a:r>
            <a:r>
              <a:rPr lang="cs-CZ" altLang="cs-CZ" sz="3200" dirty="0" smtClean="0">
                <a:solidFill>
                  <a:srgbClr val="FF0066"/>
                </a:solidFill>
              </a:rPr>
              <a:t> = strýc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96441" y="1844824"/>
            <a:ext cx="3731541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FF0066"/>
                </a:solidFill>
              </a:rPr>
              <a:t>die</a:t>
            </a:r>
            <a:r>
              <a:rPr lang="cs-CZ" altLang="cs-CZ" sz="3200" dirty="0" smtClean="0">
                <a:solidFill>
                  <a:srgbClr val="FF0066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66"/>
                </a:solidFill>
              </a:rPr>
              <a:t>Tante</a:t>
            </a:r>
            <a:r>
              <a:rPr lang="cs-CZ" altLang="cs-CZ" sz="3200" dirty="0" smtClean="0">
                <a:solidFill>
                  <a:srgbClr val="FF0066"/>
                </a:solidFill>
              </a:rPr>
              <a:t> = </a:t>
            </a:r>
            <a:r>
              <a:rPr lang="cs-CZ" altLang="cs-CZ" sz="3200" dirty="0" smtClean="0">
                <a:solidFill>
                  <a:srgbClr val="FF0066"/>
                </a:solidFill>
              </a:rPr>
              <a:t>teta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004Y94IT\MP9004422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7" y="2780928"/>
            <a:ext cx="5848896" cy="3672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doprava 2"/>
          <p:cNvSpPr/>
          <p:nvPr/>
        </p:nvSpPr>
        <p:spPr>
          <a:xfrm rot="3259061">
            <a:off x="1459411" y="2457468"/>
            <a:ext cx="1427287" cy="122413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8329833">
            <a:off x="5806592" y="2519115"/>
            <a:ext cx="1427287" cy="122413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0" y="5446475"/>
            <a:ext cx="349188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cs-CZ" altLang="cs-CZ" sz="3200" dirty="0" err="1" smtClean="0">
                <a:solidFill>
                  <a:srgbClr val="0070C0"/>
                </a:solidFill>
              </a:rPr>
              <a:t>das</a:t>
            </a:r>
            <a:r>
              <a:rPr lang="cs-CZ" altLang="cs-CZ" sz="3200" dirty="0" smtClean="0">
                <a:solidFill>
                  <a:srgbClr val="0070C0"/>
                </a:solidFill>
              </a:rPr>
              <a:t> </a:t>
            </a:r>
            <a:r>
              <a:rPr lang="cs-CZ" altLang="cs-CZ" sz="3200" dirty="0" err="1" smtClean="0">
                <a:solidFill>
                  <a:srgbClr val="0070C0"/>
                </a:solidFill>
              </a:rPr>
              <a:t>Kind</a:t>
            </a:r>
            <a:r>
              <a:rPr lang="cs-CZ" altLang="cs-CZ" sz="3200" dirty="0" smtClean="0">
                <a:solidFill>
                  <a:srgbClr val="0070C0"/>
                </a:solidFill>
              </a:rPr>
              <a:t> = dítě</a:t>
            </a:r>
          </a:p>
        </p:txBody>
      </p:sp>
      <p:sp>
        <p:nvSpPr>
          <p:cNvPr id="9" name="Šipka doprava 8"/>
          <p:cNvSpPr/>
          <p:nvPr/>
        </p:nvSpPr>
        <p:spPr>
          <a:xfrm rot="19586102">
            <a:off x="3063216" y="4735372"/>
            <a:ext cx="1427287" cy="122413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DIE </a:t>
            </a:r>
            <a:r>
              <a:rPr lang="cs-CZ" b="1" dirty="0" smtClean="0">
                <a:solidFill>
                  <a:srgbClr val="92D050"/>
                </a:solidFill>
              </a:rPr>
              <a:t>FAMILIENMITGLIEDER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860029" y="1855206"/>
            <a:ext cx="367240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cs-CZ" altLang="cs-CZ" sz="3200" dirty="0" err="1" smtClean="0">
                <a:solidFill>
                  <a:srgbClr val="0070C0"/>
                </a:solidFill>
              </a:rPr>
              <a:t>die</a:t>
            </a:r>
            <a:r>
              <a:rPr lang="cs-CZ" altLang="cs-CZ" sz="3200" dirty="0" smtClean="0">
                <a:solidFill>
                  <a:srgbClr val="0070C0"/>
                </a:solidFill>
              </a:rPr>
              <a:t> </a:t>
            </a:r>
            <a:r>
              <a:rPr lang="cs-CZ" altLang="cs-CZ" sz="3200" dirty="0" err="1" smtClean="0">
                <a:solidFill>
                  <a:srgbClr val="0070C0"/>
                </a:solidFill>
              </a:rPr>
              <a:t>Kinder</a:t>
            </a:r>
            <a:r>
              <a:rPr lang="cs-CZ" altLang="cs-CZ" sz="3200" dirty="0" smtClean="0">
                <a:solidFill>
                  <a:srgbClr val="0070C0"/>
                </a:solidFill>
              </a:rPr>
              <a:t> = děti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96443" y="1844824"/>
            <a:ext cx="3731541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0070C0"/>
                </a:solidFill>
              </a:rPr>
              <a:t>das</a:t>
            </a:r>
            <a:r>
              <a:rPr lang="cs-CZ" altLang="cs-CZ" sz="3200" dirty="0" smtClean="0">
                <a:solidFill>
                  <a:srgbClr val="0070C0"/>
                </a:solidFill>
              </a:rPr>
              <a:t> </a:t>
            </a:r>
            <a:r>
              <a:rPr lang="cs-CZ" altLang="cs-CZ" sz="3200" dirty="0" err="1" smtClean="0">
                <a:solidFill>
                  <a:srgbClr val="0070C0"/>
                </a:solidFill>
              </a:rPr>
              <a:t>Kind</a:t>
            </a:r>
            <a:r>
              <a:rPr lang="cs-CZ" altLang="cs-CZ" sz="3200" dirty="0" smtClean="0">
                <a:solidFill>
                  <a:srgbClr val="0070C0"/>
                </a:solidFill>
              </a:rPr>
              <a:t> = dítě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267744" y="3284984"/>
            <a:ext cx="4644107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smtClean="0">
                <a:solidFill>
                  <a:srgbClr val="FF0066"/>
                </a:solidFill>
              </a:rPr>
              <a:t>der </a:t>
            </a:r>
            <a:r>
              <a:rPr lang="cs-CZ" altLang="cs-CZ" sz="3200" dirty="0" err="1" smtClean="0">
                <a:solidFill>
                  <a:srgbClr val="FF0066"/>
                </a:solidFill>
              </a:rPr>
              <a:t>Sohn</a:t>
            </a:r>
            <a:r>
              <a:rPr lang="cs-CZ" altLang="cs-CZ" sz="3200" dirty="0" smtClean="0">
                <a:solidFill>
                  <a:srgbClr val="FF0066"/>
                </a:solidFill>
              </a:rPr>
              <a:t> = syn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267744" y="2636912"/>
            <a:ext cx="4644107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FF0066"/>
                </a:solidFill>
              </a:rPr>
              <a:t>die</a:t>
            </a:r>
            <a:r>
              <a:rPr lang="cs-CZ" altLang="cs-CZ" sz="3200" dirty="0" smtClean="0">
                <a:solidFill>
                  <a:srgbClr val="FF0066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66"/>
                </a:solidFill>
              </a:rPr>
              <a:t>Tochter</a:t>
            </a:r>
            <a:r>
              <a:rPr lang="cs-CZ" altLang="cs-CZ" sz="3200" dirty="0" smtClean="0">
                <a:solidFill>
                  <a:srgbClr val="FF0066"/>
                </a:solidFill>
              </a:rPr>
              <a:t> = dcera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267744" y="4005064"/>
            <a:ext cx="4644107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7030A0"/>
                </a:solidFill>
              </a:rPr>
              <a:t>die</a:t>
            </a:r>
            <a:r>
              <a:rPr lang="cs-CZ" altLang="cs-CZ" sz="3200" dirty="0" smtClean="0">
                <a:solidFill>
                  <a:srgbClr val="7030A0"/>
                </a:solidFill>
              </a:rPr>
              <a:t> </a:t>
            </a:r>
            <a:r>
              <a:rPr lang="cs-CZ" altLang="cs-CZ" sz="3200" dirty="0" err="1" smtClean="0">
                <a:solidFill>
                  <a:srgbClr val="7030A0"/>
                </a:solidFill>
              </a:rPr>
              <a:t>Kusine</a:t>
            </a:r>
            <a:r>
              <a:rPr lang="cs-CZ" altLang="cs-CZ" sz="3200" dirty="0" smtClean="0">
                <a:solidFill>
                  <a:srgbClr val="7030A0"/>
                </a:solidFill>
              </a:rPr>
              <a:t> = sestřenice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267744" y="4725144"/>
            <a:ext cx="4644107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smtClean="0">
                <a:solidFill>
                  <a:srgbClr val="7030A0"/>
                </a:solidFill>
              </a:rPr>
              <a:t>der </a:t>
            </a:r>
            <a:r>
              <a:rPr lang="cs-CZ" altLang="cs-CZ" sz="3200" dirty="0" err="1" smtClean="0">
                <a:solidFill>
                  <a:srgbClr val="7030A0"/>
                </a:solidFill>
              </a:rPr>
              <a:t>Cousin</a:t>
            </a:r>
            <a:r>
              <a:rPr lang="cs-CZ" altLang="cs-CZ" sz="3200" dirty="0" smtClean="0">
                <a:solidFill>
                  <a:srgbClr val="7030A0"/>
                </a:solidFill>
              </a:rPr>
              <a:t> = bratranec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562214" y="5434422"/>
            <a:ext cx="413402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cs-CZ" altLang="cs-CZ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sz="3200" dirty="0" err="1" smtClean="0">
                <a:solidFill>
                  <a:schemeClr val="accent6">
                    <a:lumMod val="75000"/>
                  </a:schemeClr>
                </a:solidFill>
              </a:rPr>
              <a:t>Nichte</a:t>
            </a:r>
            <a:r>
              <a:rPr lang="cs-CZ" altLang="cs-CZ" sz="3200" dirty="0" smtClean="0">
                <a:solidFill>
                  <a:schemeClr val="accent6">
                    <a:lumMod val="75000"/>
                  </a:schemeClr>
                </a:solidFill>
              </a:rPr>
              <a:t> = neteř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2562214" y="6165304"/>
            <a:ext cx="4134019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smtClean="0">
                <a:solidFill>
                  <a:schemeClr val="accent6">
                    <a:lumMod val="75000"/>
                  </a:schemeClr>
                </a:solidFill>
              </a:rPr>
              <a:t>der Neffe = synovec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3" name="Šipka dolů 2"/>
          <p:cNvSpPr/>
          <p:nvPr/>
        </p:nvSpPr>
        <p:spPr>
          <a:xfrm rot="2235220">
            <a:off x="982217" y="2440474"/>
            <a:ext cx="851221" cy="108012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4" descr="C:\Users\Jechova\AppData\Local\Microsoft\Windows\Temporary Internet Files\Content.IE5\SPAA2J0A\MC90044057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1" y="3534829"/>
            <a:ext cx="1675767" cy="17663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Šipka dolů 17"/>
          <p:cNvSpPr/>
          <p:nvPr/>
        </p:nvSpPr>
        <p:spPr>
          <a:xfrm rot="19416016">
            <a:off x="7499292" y="2440727"/>
            <a:ext cx="851221" cy="108012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3" descr="C:\Users\Jechova\AppData\Local\Microsoft\Windows\Temporary Internet Files\Content.IE5\2WD72609\MC90044056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72" y="3534829"/>
            <a:ext cx="1766379" cy="17663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aoblený obdélník 19"/>
          <p:cNvSpPr/>
          <p:nvPr/>
        </p:nvSpPr>
        <p:spPr>
          <a:xfrm>
            <a:off x="86214" y="5434422"/>
            <a:ext cx="2109522" cy="13069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r>
              <a:rPr lang="cs-CZ" altLang="cs-CZ" sz="3200" dirty="0" smtClean="0">
                <a:solidFill>
                  <a:srgbClr val="0070C0"/>
                </a:solidFill>
              </a:rPr>
              <a:t>der </a:t>
            </a:r>
            <a:r>
              <a:rPr lang="cs-CZ" altLang="cs-CZ" sz="3200" dirty="0" err="1" smtClean="0">
                <a:solidFill>
                  <a:srgbClr val="0070C0"/>
                </a:solidFill>
              </a:rPr>
              <a:t>Junge</a:t>
            </a:r>
            <a:endParaRPr lang="cs-CZ" altLang="cs-CZ" sz="3200" dirty="0" smtClean="0">
              <a:solidFill>
                <a:srgbClr val="0070C0"/>
              </a:solidFill>
            </a:endParaRPr>
          </a:p>
          <a:p>
            <a:r>
              <a:rPr lang="cs-CZ" altLang="cs-CZ" sz="3200" dirty="0" smtClean="0">
                <a:solidFill>
                  <a:srgbClr val="0070C0"/>
                </a:solidFill>
              </a:rPr>
              <a:t> = chlapec</a:t>
            </a:r>
          </a:p>
          <a:p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6911852" y="5434422"/>
            <a:ext cx="2026100" cy="13212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FF0066"/>
                </a:solidFill>
              </a:rPr>
              <a:t>das</a:t>
            </a:r>
            <a:r>
              <a:rPr lang="cs-CZ" altLang="cs-CZ" sz="3200" dirty="0" smtClean="0">
                <a:solidFill>
                  <a:srgbClr val="FF0066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66"/>
                </a:solidFill>
              </a:rPr>
              <a:t>Mädchen</a:t>
            </a:r>
            <a:endParaRPr lang="cs-CZ" altLang="cs-CZ" sz="3200" dirty="0" smtClean="0">
              <a:solidFill>
                <a:srgbClr val="FF0066"/>
              </a:solidFill>
            </a:endParaRPr>
          </a:p>
          <a:p>
            <a:pPr algn="ctr"/>
            <a:r>
              <a:rPr lang="cs-CZ" altLang="cs-CZ" sz="3200" dirty="0" smtClean="0">
                <a:solidFill>
                  <a:srgbClr val="FF0066"/>
                </a:solidFill>
              </a:rPr>
              <a:t> = děvče</a:t>
            </a:r>
          </a:p>
          <a:p>
            <a:endParaRPr lang="cs-CZ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35975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altLang="cs-CZ" b="1" dirty="0" smtClean="0">
                <a:solidFill>
                  <a:srgbClr val="00B0F0"/>
                </a:solidFill>
              </a:rPr>
              <a:t>WER IST WER? KDO JE KDO?</a:t>
            </a: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>
          <a:xfrm>
            <a:off x="395536" y="1832067"/>
            <a:ext cx="8457568" cy="4320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cs-CZ" altLang="cs-CZ" dirty="0" smtClean="0">
                <a:solidFill>
                  <a:srgbClr val="002060"/>
                </a:solidFill>
              </a:rPr>
              <a:t>Die </a:t>
            </a:r>
            <a:r>
              <a:rPr lang="cs-CZ" altLang="cs-CZ" dirty="0" err="1" smtClean="0">
                <a:solidFill>
                  <a:srgbClr val="002060"/>
                </a:solidFill>
              </a:rPr>
              <a:t>Schwester</a:t>
            </a:r>
            <a:r>
              <a:rPr lang="cs-CZ" altLang="cs-CZ" dirty="0" smtClean="0">
                <a:solidFill>
                  <a:srgbClr val="002060"/>
                </a:solidFill>
              </a:rPr>
              <a:t> von </a:t>
            </a:r>
            <a:r>
              <a:rPr lang="cs-CZ" altLang="cs-CZ" dirty="0" err="1" smtClean="0">
                <a:solidFill>
                  <a:srgbClr val="002060"/>
                </a:solidFill>
              </a:rPr>
              <a:t>meiner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Mutti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ist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meine</a:t>
            </a:r>
            <a:endParaRPr lang="cs-CZ" altLang="cs-CZ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cs-CZ" altLang="cs-CZ" dirty="0" smtClean="0">
                <a:solidFill>
                  <a:srgbClr val="002060"/>
                </a:solidFill>
              </a:rPr>
              <a:t>Der Vater </a:t>
            </a:r>
            <a:r>
              <a:rPr lang="cs-CZ" altLang="cs-CZ" dirty="0" err="1" smtClean="0">
                <a:solidFill>
                  <a:srgbClr val="002060"/>
                </a:solidFill>
              </a:rPr>
              <a:t>meines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Vaters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ist</a:t>
            </a:r>
            <a:r>
              <a:rPr lang="cs-CZ" altLang="cs-CZ" dirty="0" smtClean="0">
                <a:solidFill>
                  <a:srgbClr val="002060"/>
                </a:solidFill>
              </a:rPr>
              <a:t> mein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cs-CZ" altLang="cs-CZ" dirty="0" smtClean="0">
                <a:solidFill>
                  <a:srgbClr val="002060"/>
                </a:solidFill>
              </a:rPr>
              <a:t>Der </a:t>
            </a:r>
            <a:r>
              <a:rPr lang="cs-CZ" altLang="cs-CZ" dirty="0" err="1" smtClean="0">
                <a:solidFill>
                  <a:srgbClr val="002060"/>
                </a:solidFill>
              </a:rPr>
              <a:t>Sohn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meiner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Tante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ist</a:t>
            </a:r>
            <a:r>
              <a:rPr lang="cs-CZ" altLang="cs-CZ" dirty="0" smtClean="0">
                <a:solidFill>
                  <a:srgbClr val="002060"/>
                </a:solidFill>
              </a:rPr>
              <a:t> mein 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cs-CZ" altLang="cs-CZ" dirty="0" smtClean="0">
                <a:solidFill>
                  <a:srgbClr val="002060"/>
                </a:solidFill>
              </a:rPr>
              <a:t>Der </a:t>
            </a:r>
            <a:r>
              <a:rPr lang="cs-CZ" altLang="cs-CZ" dirty="0" err="1" smtClean="0">
                <a:solidFill>
                  <a:srgbClr val="002060"/>
                </a:solidFill>
              </a:rPr>
              <a:t>Bruder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meines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Vaters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ist</a:t>
            </a:r>
            <a:r>
              <a:rPr lang="cs-CZ" altLang="cs-CZ" dirty="0" smtClean="0">
                <a:solidFill>
                  <a:srgbClr val="002060"/>
                </a:solidFill>
              </a:rPr>
              <a:t> mein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cs-CZ" altLang="cs-CZ" dirty="0" smtClean="0">
                <a:solidFill>
                  <a:srgbClr val="002060"/>
                </a:solidFill>
              </a:rPr>
              <a:t>Die </a:t>
            </a:r>
            <a:r>
              <a:rPr lang="cs-CZ" altLang="cs-CZ" dirty="0" err="1" smtClean="0">
                <a:solidFill>
                  <a:srgbClr val="002060"/>
                </a:solidFill>
              </a:rPr>
              <a:t>Tochter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meiner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Mutti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ist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 err="1" smtClean="0">
                <a:solidFill>
                  <a:srgbClr val="002060"/>
                </a:solidFill>
              </a:rPr>
              <a:t>meine</a:t>
            </a:r>
            <a:endParaRPr lang="cs-CZ" altLang="cs-CZ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Jechova\AppData\Local\Microsoft\Windows\Temporary Internet Files\Content.IE5\SPAA2J0A\MC9000539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916832"/>
            <a:ext cx="775273" cy="7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chova\AppData\Local\Microsoft\Windows\Temporary Internet Files\Content.IE5\SPAA2J0A\MC9000539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6912"/>
            <a:ext cx="775273" cy="7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SPAA2J0A\MC9000539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99" y="3501008"/>
            <a:ext cx="775273" cy="7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echova\AppData\Local\Microsoft\Windows\Temporary Internet Files\Content.IE5\SPAA2J0A\MC9000539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10" y="4365104"/>
            <a:ext cx="775273" cy="7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echova\AppData\Local\Microsoft\Windows\Temporary Internet Files\Content.IE5\SPAA2J0A\MC9000539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74" y="5301208"/>
            <a:ext cx="775273" cy="7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altLang="cs-CZ" sz="3200" b="1" dirty="0" smtClean="0">
                <a:solidFill>
                  <a:schemeClr val="accent4">
                    <a:lumMod val="50000"/>
                  </a:schemeClr>
                </a:solidFill>
              </a:rPr>
              <a:t>BILDE DAS RICHTIGE WORT!</a:t>
            </a:r>
            <a:br>
              <a:rPr lang="cs-CZ" altLang="cs-CZ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altLang="cs-CZ" sz="3200" b="1" dirty="0" smtClean="0">
                <a:solidFill>
                  <a:schemeClr val="accent4">
                    <a:lumMod val="50000"/>
                  </a:schemeClr>
                </a:solidFill>
              </a:rPr>
              <a:t>UTVOŘ SLOVO A DOPLŇ ODPOVÍDAJÍCÍ ČLEN!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490" y="1376772"/>
            <a:ext cx="8229600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  <a:tabLst>
                <a:tab pos="1887538" algn="l"/>
              </a:tabLst>
            </a:pP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TUEMRT	</a:t>
            </a:r>
            <a:r>
              <a:rPr lang="cs-CZ" altLang="cs-CZ" sz="5000" b="1" dirty="0" smtClean="0">
                <a:solidFill>
                  <a:srgbClr val="FF0000"/>
                </a:solidFill>
              </a:rPr>
              <a:t>DIE </a:t>
            </a: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MUTTER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NTATE	</a:t>
            </a:r>
            <a:r>
              <a:rPr lang="cs-CZ" altLang="cs-CZ" sz="5000" b="1" dirty="0" smtClean="0">
                <a:solidFill>
                  <a:srgbClr val="FF0000"/>
                </a:solidFill>
              </a:rPr>
              <a:t> DIE </a:t>
            </a: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TANTE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RENLET	</a:t>
            </a:r>
            <a:r>
              <a:rPr lang="cs-CZ" altLang="cs-CZ" sz="5000" b="1" dirty="0" smtClean="0">
                <a:solidFill>
                  <a:srgbClr val="CC00CC"/>
                </a:solidFill>
              </a:rPr>
              <a:t>DIE</a:t>
            </a: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 ELTERN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ISOCUN	</a:t>
            </a:r>
            <a:r>
              <a:rPr lang="cs-CZ" altLang="cs-CZ" sz="5000" b="1" dirty="0" smtClean="0">
                <a:solidFill>
                  <a:srgbClr val="00B0F0"/>
                </a:solidFill>
              </a:rPr>
              <a:t>DER </a:t>
            </a: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COUSIN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CINHET	</a:t>
            </a:r>
            <a:r>
              <a:rPr lang="cs-CZ" altLang="cs-CZ" sz="5000" b="1" dirty="0" smtClean="0">
                <a:solidFill>
                  <a:srgbClr val="FF0000"/>
                </a:solidFill>
              </a:rPr>
              <a:t>DIE</a:t>
            </a: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 NICHTE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DRURBE	</a:t>
            </a:r>
            <a:r>
              <a:rPr lang="cs-CZ" altLang="cs-CZ" sz="5000" b="1" dirty="0" smtClean="0">
                <a:solidFill>
                  <a:srgbClr val="00B0F0"/>
                </a:solidFill>
              </a:rPr>
              <a:t>DER</a:t>
            </a: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 BRUDER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CTOETHR 	</a:t>
            </a:r>
            <a:r>
              <a:rPr lang="cs-CZ" altLang="cs-CZ" sz="5000" b="1" dirty="0" smtClean="0">
                <a:solidFill>
                  <a:srgbClr val="FF0000"/>
                </a:solidFill>
              </a:rPr>
              <a:t>DIE </a:t>
            </a: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TOCHTER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LONKE	</a:t>
            </a:r>
            <a:r>
              <a:rPr lang="cs-CZ" altLang="cs-CZ" sz="5000" b="1" dirty="0" smtClean="0">
                <a:solidFill>
                  <a:srgbClr val="00B0F0"/>
                </a:solidFill>
              </a:rPr>
              <a:t>DER </a:t>
            </a: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ONKEL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REVAT	</a:t>
            </a:r>
            <a:r>
              <a:rPr lang="cs-CZ" altLang="cs-CZ" sz="5000" b="1" dirty="0" smtClean="0">
                <a:solidFill>
                  <a:srgbClr val="00B0F0"/>
                </a:solidFill>
              </a:rPr>
              <a:t>DER</a:t>
            </a: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 VATER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WSHETECSR	</a:t>
            </a:r>
            <a:r>
              <a:rPr lang="cs-CZ" altLang="cs-CZ" sz="5000" b="1" dirty="0" smtClean="0">
                <a:solidFill>
                  <a:srgbClr val="FF0000"/>
                </a:solidFill>
              </a:rPr>
              <a:t>DIE</a:t>
            </a:r>
            <a:r>
              <a:rPr lang="cs-CZ" altLang="cs-CZ" sz="5000" b="1" dirty="0" smtClean="0">
                <a:solidFill>
                  <a:schemeClr val="accent1">
                    <a:lumMod val="50000"/>
                  </a:schemeClr>
                </a:solidFill>
              </a:rPr>
              <a:t> SCHWESTER</a:t>
            </a:r>
          </a:p>
          <a:p>
            <a:pPr>
              <a:lnSpc>
                <a:spcPct val="80000"/>
              </a:lnSpc>
            </a:pPr>
            <a:endParaRPr lang="cs-CZ" altLang="cs-CZ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195736" y="1556792"/>
            <a:ext cx="25202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2" descr="C:\Users\Jechova\AppData\Local\Microsoft\Windows\Temporary Internet Files\Content.IE5\94Q7K3JI\MM9002545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84" y="1"/>
            <a:ext cx="8367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Jechova\AppData\Local\Microsoft\Windows\Temporary Internet Files\Content.IE5\94Q7K3JI\MM9002545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8367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Jechova\AppData\Local\Microsoft\Windows\Temporary Internet Files\Content.IE5\004Y94IT\MC9003554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230842"/>
            <a:ext cx="3222311" cy="321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2195736" y="2060848"/>
            <a:ext cx="25202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2212198" y="2564904"/>
            <a:ext cx="25202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212198" y="3068960"/>
            <a:ext cx="25202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212198" y="3573016"/>
            <a:ext cx="25202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195736" y="4077072"/>
            <a:ext cx="25202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2195736" y="4581128"/>
            <a:ext cx="25202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2210465" y="5085184"/>
            <a:ext cx="25202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2195736" y="5589240"/>
            <a:ext cx="25202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2339752" y="6093296"/>
            <a:ext cx="25202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1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WIR WIEDERHOLEN DIE </a:t>
            </a:r>
            <a:r>
              <a:rPr lang="cs-CZ" b="1" dirty="0" smtClean="0">
                <a:solidFill>
                  <a:srgbClr val="7030A0"/>
                </a:solidFill>
              </a:rPr>
              <a:t>VOKABELN…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004Y94IT\MC90022883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289927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2WD72609\MC9004346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981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echova\AppData\Local\Microsoft\Windows\Temporary Internet Files\Content.IE5\2WD72609\MC90044136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66" y="3894471"/>
            <a:ext cx="2349797" cy="23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echova\AppData\Local\Microsoft\Windows\Temporary Internet Files\Content.IE5\SPAA2J0A\MC90044137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00" y="3894470"/>
            <a:ext cx="3312368" cy="24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echova\AppData\Local\Microsoft\Windows\Temporary Internet Files\Content.IE5\94Q7K3JI\MC90044136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80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47025" y="1789717"/>
            <a:ext cx="7769091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táta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1171" y="3092817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Vater 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Großvater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71430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283968" y="397902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der </a:t>
            </a:r>
            <a:r>
              <a:rPr lang="cs-CZ" sz="3600" dirty="0" err="1" smtClean="0">
                <a:solidFill>
                  <a:schemeClr val="tx1"/>
                </a:solidFill>
              </a:rPr>
              <a:t>Urgroßvater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283968" y="498991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83568" y="1789717"/>
            <a:ext cx="7409051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máma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1171" y="3092817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Vater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Mutter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94" y="3868004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45794" y="3000266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der Opa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bratr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1171" y="3092817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</a:t>
            </a:r>
            <a:r>
              <a:rPr lang="cs-CZ" sz="3600" dirty="0" err="1" smtClean="0">
                <a:solidFill>
                  <a:schemeClr val="tx1"/>
                </a:solidFill>
              </a:rPr>
              <a:t>Onkel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Bruder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9133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der </a:t>
            </a:r>
            <a:r>
              <a:rPr lang="cs-CZ" sz="3600" dirty="0" err="1" smtClean="0">
                <a:solidFill>
                  <a:schemeClr val="tx1"/>
                </a:solidFill>
              </a:rPr>
              <a:t>Sohn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strýc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1171" y="3092817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</a:t>
            </a:r>
            <a:r>
              <a:rPr lang="cs-CZ" sz="3600" dirty="0" err="1" smtClean="0">
                <a:solidFill>
                  <a:schemeClr val="tx1"/>
                </a:solidFill>
              </a:rPr>
              <a:t>Enkel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Ankel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der </a:t>
            </a:r>
            <a:r>
              <a:rPr lang="cs-CZ" sz="3600" dirty="0" err="1" smtClean="0">
                <a:solidFill>
                  <a:schemeClr val="tx1"/>
                </a:solidFill>
              </a:rPr>
              <a:t>Onkel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89837" y="3985066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96" y="4939179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0" y="1789717"/>
            <a:ext cx="7640621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babička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1171" y="3092817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Opa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Oma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ásobení 11"/>
          <p:cNvSpPr/>
          <p:nvPr/>
        </p:nvSpPr>
        <p:spPr>
          <a:xfrm>
            <a:off x="4431571" y="3943289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Oma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71" y="4852259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95254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err="1" smtClean="0">
                          <a:latin typeface="Courier New" pitchFamily="49" charset="0"/>
                          <a:cs typeface="Courier New" pitchFamily="49" charset="0"/>
                        </a:rPr>
                        <a:t>Meine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Familie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VY_32_INOVACE_33.13.JEC.NJ.7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05. 12. 2013</a:t>
                      </a:r>
                      <a:endParaRPr lang="cs-CZ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7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11560" y="1789717"/>
            <a:ext cx="7776864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dědeček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1171" y="3092817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Opa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 Vater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3111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95955" y="3935019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Onkel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11560" y="1789717"/>
            <a:ext cx="756084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sestra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1171" y="3092817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Schwester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Nichte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083776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431571" y="3960609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Tochter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teta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1171" y="3092817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</a:t>
            </a:r>
            <a:r>
              <a:rPr lang="cs-CZ" sz="3600" dirty="0" err="1" smtClean="0">
                <a:solidFill>
                  <a:schemeClr val="tx1"/>
                </a:solidFill>
              </a:rPr>
              <a:t>Tante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Tante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9133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Tänte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83568" y="1789717"/>
            <a:ext cx="7776864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rodiče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1171" y="3092817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</a:t>
            </a:r>
            <a:r>
              <a:rPr lang="cs-CZ" sz="3600" dirty="0" err="1" smtClean="0">
                <a:solidFill>
                  <a:schemeClr val="tx1"/>
                </a:solidFill>
              </a:rPr>
              <a:t>Eltern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Eltern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9133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Eltrn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syn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1171" y="3092817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der Neffe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der </a:t>
            </a:r>
            <a:r>
              <a:rPr lang="cs-CZ" sz="3600" dirty="0" err="1" smtClean="0">
                <a:solidFill>
                  <a:schemeClr val="tx1"/>
                </a:solidFill>
              </a:rPr>
              <a:t>Bruder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ásobení 11"/>
          <p:cNvSpPr/>
          <p:nvPr/>
        </p:nvSpPr>
        <p:spPr>
          <a:xfrm>
            <a:off x="4370375" y="3916429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der </a:t>
            </a:r>
            <a:r>
              <a:rPr lang="cs-CZ" sz="3600" dirty="0" err="1" smtClean="0">
                <a:solidFill>
                  <a:schemeClr val="tx1"/>
                </a:solidFill>
              </a:rPr>
              <a:t>Sohn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14" y="4856205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</a:rPr>
              <a:t>Was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ist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richtig</a:t>
            </a:r>
            <a:r>
              <a:rPr lang="cs-CZ" dirty="0" smtClean="0">
                <a:solidFill>
                  <a:srgbClr val="7030A0"/>
                </a:solidFill>
              </a:rPr>
              <a:t>?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9811" y="1789717"/>
            <a:ext cx="7200800" cy="77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chemeClr val="tx1"/>
                </a:solidFill>
              </a:rPr>
              <a:t>Wie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sagt</a:t>
            </a:r>
            <a:r>
              <a:rPr lang="cs-CZ" sz="4000" dirty="0" smtClean="0">
                <a:solidFill>
                  <a:schemeClr val="tx1"/>
                </a:solidFill>
              </a:rPr>
              <a:t> man </a:t>
            </a:r>
            <a:r>
              <a:rPr lang="cs-CZ" sz="4000" b="1" dirty="0" smtClean="0">
                <a:solidFill>
                  <a:schemeClr val="tx1"/>
                </a:solidFill>
              </a:rPr>
              <a:t>neteř </a:t>
            </a:r>
            <a:r>
              <a:rPr lang="cs-CZ" sz="4000" dirty="0" err="1" smtClean="0">
                <a:solidFill>
                  <a:schemeClr val="tx1"/>
                </a:solidFill>
              </a:rPr>
              <a:t>auf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Deutsch</a:t>
            </a:r>
            <a:r>
              <a:rPr lang="cs-CZ" sz="4000" dirty="0" smtClean="0">
                <a:solidFill>
                  <a:schemeClr val="tx1"/>
                </a:solidFill>
              </a:rPr>
              <a:t>?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31171" y="3092817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a)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Schwester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89437" y="4077072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chemeClr val="tx1"/>
                </a:solidFill>
              </a:rPr>
              <a:t>b)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Nichte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89437" y="5059556"/>
            <a:ext cx="7200800" cy="7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das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Bein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echova\AppData\Local\Microsoft\Windows\Temporary Internet Files\Content.IE5\EML1AHVC\MC9004258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9133"/>
            <a:ext cx="1512168" cy="1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4379005" y="2952497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9437" y="5039189"/>
            <a:ext cx="7200800" cy="775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>
                <a:solidFill>
                  <a:schemeClr val="tx1"/>
                </a:solidFill>
              </a:rPr>
              <a:t>c</a:t>
            </a:r>
            <a:r>
              <a:rPr lang="cs-CZ" sz="3600" dirty="0" smtClean="0">
                <a:solidFill>
                  <a:schemeClr val="tx1"/>
                </a:solidFill>
              </a:rPr>
              <a:t>)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Kusine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4345794" y="4961045"/>
            <a:ext cx="1224136" cy="100811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Jechova\AppData\Local\Microsoft\Windows\Temporary Internet Files\Content.IE5\2WD72609\MM900303364[1]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" y="332656"/>
            <a:ext cx="1129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>
          <a:xfrm>
            <a:off x="395288" y="188293"/>
            <a:ext cx="8229600" cy="8644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altLang="cs-CZ" b="1" dirty="0" smtClean="0">
                <a:solidFill>
                  <a:srgbClr val="7030A0"/>
                </a:solidFill>
              </a:rPr>
              <a:t>MEIN, MEINE. DEIN, DEINE</a:t>
            </a:r>
          </a:p>
        </p:txBody>
      </p:sp>
      <p:sp>
        <p:nvSpPr>
          <p:cNvPr id="6656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7" y="1988840"/>
            <a:ext cx="4139952" cy="46085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</a:rPr>
              <a:t>MEINE</a:t>
            </a:r>
          </a:p>
          <a:p>
            <a:r>
              <a:rPr lang="cs-CZ" altLang="cs-CZ" sz="2400" dirty="0" smtClean="0"/>
              <a:t>ŽENSKÝ ROD</a:t>
            </a:r>
          </a:p>
          <a:p>
            <a:r>
              <a:rPr lang="cs-CZ" altLang="cs-CZ" sz="2400" dirty="0" smtClean="0"/>
              <a:t>MNOŽNÉ ČÍSLO</a:t>
            </a:r>
          </a:p>
          <a:p>
            <a:endParaRPr lang="cs-CZ" altLang="cs-CZ" sz="2400" dirty="0" smtClean="0"/>
          </a:p>
          <a:p>
            <a:r>
              <a:rPr lang="cs-CZ" altLang="cs-CZ" sz="2400" dirty="0" err="1" smtClean="0"/>
              <a:t>meine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Mutter</a:t>
            </a:r>
            <a:r>
              <a:rPr lang="cs-CZ" altLang="cs-CZ" sz="2400" dirty="0" smtClean="0"/>
              <a:t>, </a:t>
            </a:r>
            <a:r>
              <a:rPr lang="cs-CZ" altLang="cs-CZ" sz="2400" dirty="0" err="1"/>
              <a:t>m</a:t>
            </a:r>
            <a:r>
              <a:rPr lang="cs-CZ" altLang="cs-CZ" sz="2400" dirty="0" err="1" smtClean="0"/>
              <a:t>eine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Kinder</a:t>
            </a:r>
            <a:endParaRPr lang="cs-CZ" altLang="cs-CZ" sz="2400" dirty="0" smtClean="0"/>
          </a:p>
          <a:p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</a:rPr>
              <a:t>MEIN</a:t>
            </a:r>
          </a:p>
          <a:p>
            <a:r>
              <a:rPr lang="cs-CZ" altLang="cs-CZ" sz="2400" dirty="0" smtClean="0"/>
              <a:t>STŘEDNÍ ROD</a:t>
            </a:r>
          </a:p>
          <a:p>
            <a:r>
              <a:rPr lang="cs-CZ" altLang="cs-CZ" sz="2400" dirty="0" smtClean="0"/>
              <a:t>MUŽSKÝ ROD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mein Opa, mein </a:t>
            </a:r>
            <a:r>
              <a:rPr lang="cs-CZ" altLang="cs-CZ" sz="2400" dirty="0" err="1" smtClean="0"/>
              <a:t>Kind</a:t>
            </a:r>
            <a:endParaRPr lang="cs-CZ" altLang="cs-CZ" sz="2400" dirty="0" smtClean="0"/>
          </a:p>
        </p:txBody>
      </p:sp>
      <p:sp>
        <p:nvSpPr>
          <p:cNvPr id="6656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16016" y="1988840"/>
            <a:ext cx="4032449" cy="4608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altLang="cs-CZ" sz="2400" b="1" dirty="0" smtClean="0">
                <a:solidFill>
                  <a:srgbClr val="FF0066"/>
                </a:solidFill>
              </a:rPr>
              <a:t>DEINE</a:t>
            </a:r>
          </a:p>
          <a:p>
            <a:r>
              <a:rPr lang="cs-CZ" altLang="cs-CZ" sz="2400" dirty="0" smtClean="0"/>
              <a:t>ŽENSKÝ ROD</a:t>
            </a:r>
          </a:p>
          <a:p>
            <a:r>
              <a:rPr lang="cs-CZ" altLang="cs-CZ" sz="2400" dirty="0" smtClean="0"/>
              <a:t>MNOŽNÉ ČÍSLO</a:t>
            </a:r>
          </a:p>
          <a:p>
            <a:endParaRPr lang="cs-CZ" altLang="cs-CZ" sz="2400" dirty="0" smtClean="0"/>
          </a:p>
          <a:p>
            <a:r>
              <a:rPr lang="cs-CZ" altLang="cs-CZ" sz="2400" dirty="0" err="1" smtClean="0"/>
              <a:t>deine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Mutter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deine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Kinder</a:t>
            </a:r>
            <a:endParaRPr lang="cs-CZ" altLang="cs-CZ" sz="2400" dirty="0" smtClean="0"/>
          </a:p>
          <a:p>
            <a:r>
              <a:rPr lang="cs-CZ" altLang="cs-CZ" sz="2400" b="1" dirty="0" smtClean="0">
                <a:solidFill>
                  <a:srgbClr val="FF0066"/>
                </a:solidFill>
              </a:rPr>
              <a:t>DEIN</a:t>
            </a:r>
          </a:p>
          <a:p>
            <a:r>
              <a:rPr lang="cs-CZ" altLang="cs-CZ" sz="2400" dirty="0" smtClean="0"/>
              <a:t>STŘEDNÍ ROD</a:t>
            </a:r>
          </a:p>
          <a:p>
            <a:r>
              <a:rPr lang="cs-CZ" altLang="cs-CZ" sz="2400" dirty="0" smtClean="0"/>
              <a:t>MUŽSKÝ ROD</a:t>
            </a:r>
          </a:p>
          <a:p>
            <a:endParaRPr lang="cs-CZ" altLang="cs-CZ" sz="2400" dirty="0" smtClean="0"/>
          </a:p>
          <a:p>
            <a:r>
              <a:rPr lang="cs-CZ" altLang="cs-CZ" sz="2400" dirty="0" err="1" smtClean="0"/>
              <a:t>dein</a:t>
            </a:r>
            <a:r>
              <a:rPr lang="cs-CZ" altLang="cs-CZ" sz="2400" dirty="0" smtClean="0"/>
              <a:t> Opa, </a:t>
            </a:r>
            <a:r>
              <a:rPr lang="cs-CZ" altLang="cs-CZ" sz="2400" dirty="0" err="1" smtClean="0"/>
              <a:t>dein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Kind</a:t>
            </a:r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611188" y="981075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611560" y="1208946"/>
            <a:ext cx="794067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92D050"/>
                </a:solidFill>
              </a:rPr>
              <a:t>POKUD SE UŽÍVÁ MEIN/MEINE (DEIN/DEINE</a:t>
            </a:r>
            <a:r>
              <a:rPr lang="cs-CZ" altLang="cs-CZ" sz="2000" b="1" dirty="0" smtClean="0">
                <a:solidFill>
                  <a:srgbClr val="92D050"/>
                </a:solidFill>
              </a:rPr>
              <a:t>), </a:t>
            </a:r>
            <a:r>
              <a:rPr lang="cs-CZ" altLang="cs-CZ" sz="2000" b="1" dirty="0">
                <a:solidFill>
                  <a:srgbClr val="92D050"/>
                </a:solidFill>
              </a:rPr>
              <a:t>PAK UŽ PŘED PODSTATNÝM JMÉNEM NENÍ URČITÝ ČLEN – DER, DIE, </a:t>
            </a:r>
            <a:r>
              <a:rPr lang="cs-CZ" altLang="cs-CZ" sz="2000" b="1" dirty="0" smtClean="0">
                <a:solidFill>
                  <a:srgbClr val="92D050"/>
                </a:solidFill>
              </a:rPr>
              <a:t>DAS.</a:t>
            </a:r>
            <a:endParaRPr lang="cs-CZ" altLang="cs-CZ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nimBg="1"/>
      <p:bldP spid="6656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altLang="cs-CZ" b="1" dirty="0" smtClean="0">
                <a:solidFill>
                  <a:srgbClr val="FF3399"/>
                </a:solidFill>
              </a:rPr>
              <a:t>DIE </a:t>
            </a:r>
            <a:r>
              <a:rPr lang="en-US" altLang="cs-CZ" b="1" dirty="0" smtClean="0">
                <a:solidFill>
                  <a:srgbClr val="FF3399"/>
                </a:solidFill>
              </a:rPr>
              <a:t>Ü</a:t>
            </a:r>
            <a:r>
              <a:rPr lang="cs-CZ" altLang="cs-CZ" b="1" dirty="0" smtClean="0">
                <a:solidFill>
                  <a:srgbClr val="FF3399"/>
                </a:solidFill>
              </a:rPr>
              <a:t>BUNG – MEIN, MEINE</a:t>
            </a:r>
            <a:endParaRPr lang="en-US" altLang="cs-CZ" b="1" dirty="0" smtClean="0">
              <a:solidFill>
                <a:srgbClr val="FF3399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08" y="1484784"/>
            <a:ext cx="8147248" cy="50405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endParaRPr lang="cs-CZ" altLang="cs-CZ" sz="2800" b="1" dirty="0" smtClean="0"/>
          </a:p>
          <a:p>
            <a:pPr>
              <a:lnSpc>
                <a:spcPct val="140000"/>
              </a:lnSpc>
            </a:pPr>
            <a:r>
              <a:rPr lang="cs-CZ" altLang="cs-CZ" sz="2800" b="1" dirty="0" err="1" smtClean="0"/>
              <a:t>Das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ist</a:t>
            </a:r>
            <a:r>
              <a:rPr lang="cs-CZ" altLang="cs-CZ" sz="2800" b="1" dirty="0" smtClean="0"/>
              <a:t> __________ Vater.</a:t>
            </a:r>
          </a:p>
          <a:p>
            <a:pPr>
              <a:lnSpc>
                <a:spcPct val="140000"/>
              </a:lnSpc>
            </a:pPr>
            <a:r>
              <a:rPr lang="cs-CZ" altLang="cs-CZ" sz="2800" b="1" dirty="0" err="1" smtClean="0"/>
              <a:t>Das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ist</a:t>
            </a:r>
            <a:r>
              <a:rPr lang="cs-CZ" altLang="cs-CZ" sz="2800" b="1" dirty="0" smtClean="0"/>
              <a:t> __________ </a:t>
            </a:r>
            <a:r>
              <a:rPr lang="cs-CZ" altLang="cs-CZ" sz="2800" b="1" dirty="0" err="1" smtClean="0"/>
              <a:t>Oma</a:t>
            </a:r>
            <a:r>
              <a:rPr lang="cs-CZ" altLang="cs-CZ" sz="2800" b="1" dirty="0" smtClean="0"/>
              <a:t>.</a:t>
            </a:r>
          </a:p>
          <a:p>
            <a:pPr>
              <a:lnSpc>
                <a:spcPct val="140000"/>
              </a:lnSpc>
            </a:pPr>
            <a:r>
              <a:rPr lang="cs-CZ" altLang="cs-CZ" sz="2800" b="1" dirty="0" err="1" smtClean="0"/>
              <a:t>Das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sind</a:t>
            </a:r>
            <a:r>
              <a:rPr lang="cs-CZ" altLang="cs-CZ" sz="2800" b="1" dirty="0" smtClean="0"/>
              <a:t> __________ </a:t>
            </a:r>
            <a:r>
              <a:rPr lang="cs-CZ" altLang="cs-CZ" sz="2800" b="1" dirty="0" err="1" smtClean="0"/>
              <a:t>Eltern</a:t>
            </a:r>
            <a:r>
              <a:rPr lang="cs-CZ" altLang="cs-CZ" sz="2800" b="1" dirty="0" smtClean="0"/>
              <a:t>.</a:t>
            </a:r>
          </a:p>
          <a:p>
            <a:pPr>
              <a:lnSpc>
                <a:spcPct val="140000"/>
              </a:lnSpc>
            </a:pPr>
            <a:r>
              <a:rPr lang="cs-CZ" altLang="cs-CZ" sz="2800" b="1" dirty="0" err="1" smtClean="0"/>
              <a:t>Das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ist</a:t>
            </a:r>
            <a:r>
              <a:rPr lang="cs-CZ" altLang="cs-CZ" sz="2800" b="1" dirty="0" smtClean="0"/>
              <a:t> ___________ </a:t>
            </a:r>
            <a:r>
              <a:rPr lang="cs-CZ" altLang="cs-CZ" sz="2800" b="1" dirty="0" err="1" smtClean="0"/>
              <a:t>Tante</a:t>
            </a:r>
            <a:r>
              <a:rPr lang="cs-CZ" altLang="cs-CZ" sz="2800" b="1" dirty="0" smtClean="0"/>
              <a:t>.</a:t>
            </a:r>
          </a:p>
          <a:p>
            <a:pPr>
              <a:lnSpc>
                <a:spcPct val="140000"/>
              </a:lnSpc>
            </a:pPr>
            <a:r>
              <a:rPr lang="cs-CZ" altLang="cs-CZ" sz="2800" b="1" dirty="0" err="1" smtClean="0"/>
              <a:t>Das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ist</a:t>
            </a:r>
            <a:r>
              <a:rPr lang="cs-CZ" altLang="cs-CZ" sz="2800" b="1" dirty="0" smtClean="0"/>
              <a:t> ___________ </a:t>
            </a:r>
            <a:r>
              <a:rPr lang="cs-CZ" altLang="cs-CZ" sz="2800" b="1" dirty="0" err="1" smtClean="0"/>
              <a:t>Bruder</a:t>
            </a:r>
            <a:r>
              <a:rPr lang="cs-CZ" altLang="cs-CZ" sz="2800" b="1" dirty="0" smtClean="0"/>
              <a:t>.</a:t>
            </a:r>
          </a:p>
          <a:p>
            <a:pPr>
              <a:lnSpc>
                <a:spcPct val="140000"/>
              </a:lnSpc>
            </a:pPr>
            <a:r>
              <a:rPr lang="cs-CZ" altLang="cs-CZ" sz="2800" b="1" dirty="0" err="1" smtClean="0"/>
              <a:t>Das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ist</a:t>
            </a:r>
            <a:r>
              <a:rPr lang="cs-CZ" altLang="cs-CZ" sz="2800" b="1" dirty="0" smtClean="0"/>
              <a:t> ___________ </a:t>
            </a:r>
            <a:r>
              <a:rPr lang="cs-CZ" altLang="cs-CZ" sz="2800" b="1" dirty="0" err="1" smtClean="0"/>
              <a:t>Onkel</a:t>
            </a:r>
            <a:r>
              <a:rPr lang="cs-CZ" altLang="cs-CZ" sz="2800" b="1" dirty="0" smtClean="0"/>
              <a:t>.</a:t>
            </a:r>
          </a:p>
          <a:p>
            <a:pPr>
              <a:lnSpc>
                <a:spcPct val="140000"/>
              </a:lnSpc>
            </a:pPr>
            <a:r>
              <a:rPr lang="cs-CZ" altLang="cs-CZ" sz="2800" b="1" dirty="0" err="1" smtClean="0"/>
              <a:t>Das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ist</a:t>
            </a:r>
            <a:r>
              <a:rPr lang="cs-CZ" altLang="cs-CZ" sz="2800" b="1" dirty="0" smtClean="0"/>
              <a:t> ___________ Opa.</a:t>
            </a:r>
          </a:p>
          <a:p>
            <a:pPr>
              <a:lnSpc>
                <a:spcPct val="140000"/>
              </a:lnSpc>
            </a:pPr>
            <a:r>
              <a:rPr lang="cs-CZ" altLang="cs-CZ" sz="2800" b="1" dirty="0" err="1" smtClean="0"/>
              <a:t>Das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ist</a:t>
            </a:r>
            <a:r>
              <a:rPr lang="cs-CZ" altLang="cs-CZ" sz="2800" b="1" dirty="0" smtClean="0"/>
              <a:t> ___________ </a:t>
            </a:r>
            <a:r>
              <a:rPr lang="cs-CZ" altLang="cs-CZ" sz="2800" b="1" dirty="0" err="1" smtClean="0"/>
              <a:t>Schwester</a:t>
            </a:r>
            <a:r>
              <a:rPr lang="cs-CZ" altLang="cs-CZ" sz="2800" b="1" dirty="0" smtClean="0"/>
              <a:t>.</a:t>
            </a:r>
          </a:p>
          <a:p>
            <a:pPr>
              <a:lnSpc>
                <a:spcPct val="140000"/>
              </a:lnSpc>
            </a:pPr>
            <a:r>
              <a:rPr lang="cs-CZ" altLang="cs-CZ" sz="2800" b="1" dirty="0" err="1" smtClean="0"/>
              <a:t>Das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ist</a:t>
            </a:r>
            <a:r>
              <a:rPr lang="cs-CZ" altLang="cs-CZ" sz="2800" b="1" dirty="0" smtClean="0"/>
              <a:t> ___________ </a:t>
            </a:r>
            <a:r>
              <a:rPr lang="cs-CZ" altLang="cs-CZ" sz="2800" b="1" dirty="0" err="1" smtClean="0"/>
              <a:t>Tochter</a:t>
            </a:r>
            <a:r>
              <a:rPr lang="cs-CZ" altLang="cs-CZ" sz="2800" b="1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800" dirty="0" smtClean="0"/>
          </a:p>
        </p:txBody>
      </p:sp>
      <p:pic>
        <p:nvPicPr>
          <p:cNvPr id="9218" name="Picture 2" descr="C:\Users\Jechova\AppData\Local\Microsoft\Windows\Temporary Internet Files\Content.IE5\004Y94IT\MC900354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63538"/>
            <a:ext cx="3231398" cy="286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79712" y="1700808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mein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999642" y="2219358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FF0000"/>
                </a:solidFill>
              </a:rPr>
              <a:t>meine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051720" y="2780928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FF0000"/>
                </a:solidFill>
              </a:rPr>
              <a:t>meine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40420" y="3242014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FF0000"/>
                </a:solidFill>
              </a:rPr>
              <a:t>meine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979712" y="3789040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mein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019573" y="4293096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mein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979712" y="4797152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mein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979712" y="5301208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FF0000"/>
                </a:solidFill>
              </a:rPr>
              <a:t>meine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979712" y="5805264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FF0000"/>
                </a:solidFill>
              </a:rPr>
              <a:t>meine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altLang="cs-CZ" b="1" dirty="0" smtClean="0">
                <a:solidFill>
                  <a:srgbClr val="7030A0"/>
                </a:solidFill>
              </a:rPr>
              <a:t>BESCHREIBUNG DES BILDES</a:t>
            </a:r>
            <a:br>
              <a:rPr lang="cs-CZ" altLang="cs-CZ" b="1" dirty="0" smtClean="0">
                <a:solidFill>
                  <a:srgbClr val="7030A0"/>
                </a:solidFill>
              </a:rPr>
            </a:br>
            <a:r>
              <a:rPr lang="cs-CZ" altLang="cs-CZ" b="1" dirty="0" smtClean="0">
                <a:solidFill>
                  <a:srgbClr val="7030A0"/>
                </a:solidFill>
              </a:rPr>
              <a:t>POPIS OBRÁZKU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513" cy="5069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altLang="cs-CZ" dirty="0" err="1" smtClean="0">
                <a:solidFill>
                  <a:srgbClr val="7030A0"/>
                </a:solidFill>
              </a:rPr>
              <a:t>Auf</a:t>
            </a:r>
            <a:r>
              <a:rPr lang="cs-CZ" altLang="cs-CZ" dirty="0" smtClean="0">
                <a:solidFill>
                  <a:srgbClr val="7030A0"/>
                </a:solidFill>
              </a:rPr>
              <a:t> dem </a:t>
            </a:r>
            <a:r>
              <a:rPr lang="cs-CZ" altLang="cs-CZ" dirty="0" err="1" smtClean="0">
                <a:solidFill>
                  <a:srgbClr val="7030A0"/>
                </a:solidFill>
              </a:rPr>
              <a:t>Bild</a:t>
            </a:r>
            <a:r>
              <a:rPr lang="cs-CZ" altLang="cs-CZ" dirty="0" smtClean="0">
                <a:solidFill>
                  <a:srgbClr val="7030A0"/>
                </a:solidFill>
              </a:rPr>
              <a:t> </a:t>
            </a:r>
            <a:r>
              <a:rPr lang="cs-CZ" altLang="cs-CZ" dirty="0" err="1" smtClean="0"/>
              <a:t>ist</a:t>
            </a:r>
            <a:r>
              <a:rPr lang="cs-CZ" altLang="cs-CZ" dirty="0" smtClean="0"/>
              <a:t> – Na obrázku je…</a:t>
            </a:r>
          </a:p>
          <a:p>
            <a:r>
              <a:rPr lang="cs-CZ" altLang="cs-CZ" dirty="0" err="1" smtClean="0">
                <a:solidFill>
                  <a:srgbClr val="7030A0"/>
                </a:solidFill>
              </a:rPr>
              <a:t>Auf</a:t>
            </a:r>
            <a:r>
              <a:rPr lang="cs-CZ" altLang="cs-CZ" dirty="0" smtClean="0">
                <a:solidFill>
                  <a:srgbClr val="7030A0"/>
                </a:solidFill>
              </a:rPr>
              <a:t> dem Foto </a:t>
            </a:r>
            <a:r>
              <a:rPr lang="cs-CZ" altLang="cs-CZ" dirty="0" err="1" smtClean="0"/>
              <a:t>ist</a:t>
            </a:r>
            <a:r>
              <a:rPr lang="cs-CZ" altLang="cs-CZ" dirty="0" smtClean="0"/>
              <a:t> – </a:t>
            </a:r>
            <a:r>
              <a:rPr lang="cs-CZ" altLang="cs-CZ" dirty="0" smtClean="0"/>
              <a:t>Na </a:t>
            </a:r>
            <a:r>
              <a:rPr lang="cs-CZ" altLang="cs-CZ" dirty="0" smtClean="0"/>
              <a:t>fotce je…</a:t>
            </a:r>
          </a:p>
          <a:p>
            <a:r>
              <a:rPr lang="cs-CZ" altLang="cs-CZ" dirty="0" err="1" smtClean="0"/>
              <a:t>Auf</a:t>
            </a:r>
            <a:r>
              <a:rPr lang="cs-CZ" altLang="cs-CZ" dirty="0" smtClean="0"/>
              <a:t> dem </a:t>
            </a:r>
            <a:r>
              <a:rPr lang="cs-CZ" altLang="cs-CZ" dirty="0" err="1" smtClean="0"/>
              <a:t>Bild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ich</a:t>
            </a:r>
            <a:r>
              <a:rPr lang="cs-CZ" altLang="cs-CZ" dirty="0" smtClean="0"/>
              <a:t> – </a:t>
            </a:r>
            <a:r>
              <a:rPr lang="cs-CZ" altLang="cs-CZ" dirty="0" smtClean="0"/>
              <a:t>Na </a:t>
            </a:r>
            <a:r>
              <a:rPr lang="cs-CZ" altLang="cs-CZ" dirty="0" smtClean="0"/>
              <a:t>obrázku vidím</a:t>
            </a:r>
          </a:p>
          <a:p>
            <a:r>
              <a:rPr lang="cs-CZ" altLang="cs-CZ" dirty="0" err="1" smtClean="0"/>
              <a:t>Links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ist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sind</a:t>
            </a:r>
            <a:r>
              <a:rPr lang="cs-CZ" altLang="cs-CZ" dirty="0" smtClean="0"/>
              <a:t>) – Vlevo je (jsou)</a:t>
            </a:r>
          </a:p>
          <a:p>
            <a:r>
              <a:rPr lang="cs-CZ" altLang="cs-CZ" dirty="0" err="1" smtClean="0"/>
              <a:t>Rechts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ist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sind</a:t>
            </a:r>
            <a:r>
              <a:rPr lang="cs-CZ" altLang="cs-CZ" dirty="0" smtClean="0"/>
              <a:t>) – </a:t>
            </a:r>
            <a:r>
              <a:rPr lang="cs-CZ" altLang="cs-CZ" dirty="0" smtClean="0"/>
              <a:t>Vpravo </a:t>
            </a:r>
            <a:r>
              <a:rPr lang="cs-CZ" altLang="cs-CZ" dirty="0" smtClean="0"/>
              <a:t>je (jsou)</a:t>
            </a:r>
          </a:p>
          <a:p>
            <a:r>
              <a:rPr lang="cs-CZ" altLang="cs-CZ" dirty="0" err="1" smtClean="0"/>
              <a:t>Unten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ist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sind</a:t>
            </a:r>
            <a:r>
              <a:rPr lang="cs-CZ" altLang="cs-CZ" dirty="0" smtClean="0"/>
              <a:t>) – Dole je (jsou)</a:t>
            </a:r>
          </a:p>
          <a:p>
            <a:r>
              <a:rPr lang="cs-CZ" altLang="cs-CZ" dirty="0" err="1" smtClean="0"/>
              <a:t>Oben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ist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sind</a:t>
            </a:r>
            <a:r>
              <a:rPr lang="cs-CZ" altLang="cs-CZ" dirty="0" smtClean="0"/>
              <a:t>) – </a:t>
            </a:r>
            <a:r>
              <a:rPr lang="cs-CZ" altLang="cs-CZ" dirty="0" smtClean="0"/>
              <a:t>Nahoře </a:t>
            </a:r>
            <a:r>
              <a:rPr lang="cs-CZ" altLang="cs-CZ" dirty="0" smtClean="0"/>
              <a:t>je (jsou)</a:t>
            </a:r>
          </a:p>
          <a:p>
            <a:r>
              <a:rPr lang="cs-CZ" altLang="cs-CZ" dirty="0" smtClean="0"/>
              <a:t>In der Mitte </a:t>
            </a:r>
            <a:r>
              <a:rPr lang="cs-CZ" altLang="cs-CZ" dirty="0" err="1" smtClean="0"/>
              <a:t>ist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sind</a:t>
            </a:r>
            <a:r>
              <a:rPr lang="cs-CZ" altLang="cs-CZ" dirty="0" smtClean="0"/>
              <a:t>) – Ve </a:t>
            </a:r>
            <a:r>
              <a:rPr lang="cs-CZ" altLang="cs-CZ" dirty="0" smtClean="0"/>
              <a:t>středu je (jsou)</a:t>
            </a:r>
          </a:p>
          <a:p>
            <a:r>
              <a:rPr lang="cs-CZ" altLang="cs-CZ" dirty="0" err="1" smtClean="0"/>
              <a:t>Das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ist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sind</a:t>
            </a:r>
            <a:r>
              <a:rPr lang="cs-CZ" altLang="cs-CZ" dirty="0" smtClean="0"/>
              <a:t>) – To je, to jsou</a:t>
            </a:r>
          </a:p>
        </p:txBody>
      </p:sp>
      <p:pic>
        <p:nvPicPr>
          <p:cNvPr id="4" name="Picture 3" descr="C:\Users\Jechova\AppData\Local\Microsoft\Windows\Temporary Internet Files\Content.IE5\004Y94IT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4" y="116632"/>
            <a:ext cx="7335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echova\AppData\Local\Microsoft\Windows\Temporary Internet Files\Content.IE5\004Y94IT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7335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Jechova\AppData\Local\Microsoft\Windows\Temporary Internet Files\Content.IE5\2WD72609\MP9004484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1047"/>
            <a:ext cx="9144000" cy="63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2384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2D050"/>
                </a:solidFill>
              </a:rPr>
              <a:t>KANNST DU DAS FOTO BESCHREIBEN?</a:t>
            </a:r>
            <a:endParaRPr lang="cs-CZ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08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echova\AppData\Local\Microsoft\Windows\Temporary Internet Files\Content.IE5\2WD72609\MP9004089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4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373216"/>
            <a:ext cx="9144000" cy="1484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</a:rPr>
              <a:t>MEINE FAMILIE</a:t>
            </a:r>
            <a:endParaRPr lang="cs-CZ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3" name="Picture 5" descr="C:\Users\Jechova\AppData\Local\Microsoft\Windows\Temporary Internet Files\Content.IE5\94Q7K3JI\MC9003554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09" y="5370627"/>
            <a:ext cx="2116914" cy="14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Jechova\AppData\Local\Microsoft\Windows\Temporary Internet Files\Content.IE5\94Q7K3JI\MC9003554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528"/>
            <a:ext cx="2116914" cy="14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cs-CZ" b="1" dirty="0" smtClean="0">
                <a:solidFill>
                  <a:srgbClr val="7030A0"/>
                </a:solidFill>
              </a:rPr>
              <a:t>BEANTWORTE DIE FRAGEN!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847106" y="1475656"/>
            <a:ext cx="7560840" cy="1152128"/>
          </a:xfrm>
          <a:prstGeom prst="cloudCallout">
            <a:avLst>
              <a:gd name="adj1" fmla="val -25905"/>
              <a:gd name="adj2" fmla="val 573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0070C0"/>
                </a:solidFill>
              </a:rPr>
              <a:t>Ist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deine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Familie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groß</a:t>
            </a:r>
            <a:r>
              <a:rPr lang="cs-CZ" sz="3600" b="1" dirty="0" smtClean="0">
                <a:solidFill>
                  <a:srgbClr val="0070C0"/>
                </a:solidFill>
              </a:rPr>
              <a:t>?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839293" y="3819871"/>
            <a:ext cx="7560840" cy="1305272"/>
          </a:xfrm>
          <a:prstGeom prst="cloudCallout">
            <a:avLst>
              <a:gd name="adj1" fmla="val -26490"/>
              <a:gd name="adj2" fmla="val 749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3A9222"/>
                </a:solidFill>
              </a:rPr>
              <a:t>Hast</a:t>
            </a:r>
            <a:r>
              <a:rPr lang="cs-CZ" sz="3200" b="1" dirty="0" smtClean="0">
                <a:solidFill>
                  <a:srgbClr val="3A9222"/>
                </a:solidFill>
              </a:rPr>
              <a:t> </a:t>
            </a:r>
            <a:r>
              <a:rPr lang="cs-CZ" sz="3200" b="1" dirty="0" err="1" smtClean="0">
                <a:solidFill>
                  <a:srgbClr val="3A9222"/>
                </a:solidFill>
              </a:rPr>
              <a:t>du</a:t>
            </a:r>
            <a:r>
              <a:rPr lang="cs-CZ" sz="3200" b="1" dirty="0" smtClean="0">
                <a:solidFill>
                  <a:srgbClr val="3A9222"/>
                </a:solidFill>
              </a:rPr>
              <a:t> </a:t>
            </a:r>
            <a:r>
              <a:rPr lang="cs-CZ" sz="3200" b="1" dirty="0" err="1" smtClean="0">
                <a:solidFill>
                  <a:srgbClr val="3A9222"/>
                </a:solidFill>
              </a:rPr>
              <a:t>einen</a:t>
            </a:r>
            <a:r>
              <a:rPr lang="cs-CZ" sz="3200" b="1" dirty="0" smtClean="0">
                <a:solidFill>
                  <a:srgbClr val="3A9222"/>
                </a:solidFill>
              </a:rPr>
              <a:t> </a:t>
            </a:r>
            <a:r>
              <a:rPr lang="cs-CZ" sz="3200" b="1" dirty="0" err="1" smtClean="0">
                <a:solidFill>
                  <a:srgbClr val="3A9222"/>
                </a:solidFill>
              </a:rPr>
              <a:t>Bruder</a:t>
            </a:r>
            <a:r>
              <a:rPr lang="cs-CZ" sz="3200" b="1" dirty="0" smtClean="0">
                <a:solidFill>
                  <a:srgbClr val="3A9222"/>
                </a:solidFill>
              </a:rPr>
              <a:t> oder </a:t>
            </a:r>
            <a:r>
              <a:rPr lang="cs-CZ" sz="3200" b="1" dirty="0" err="1" smtClean="0">
                <a:solidFill>
                  <a:srgbClr val="3A9222"/>
                </a:solidFill>
              </a:rPr>
              <a:t>eine</a:t>
            </a:r>
            <a:r>
              <a:rPr lang="cs-CZ" sz="3200" b="1" dirty="0" smtClean="0">
                <a:solidFill>
                  <a:srgbClr val="3A9222"/>
                </a:solidFill>
              </a:rPr>
              <a:t> </a:t>
            </a:r>
            <a:r>
              <a:rPr lang="cs-CZ" sz="3200" b="1" dirty="0" err="1" smtClean="0">
                <a:solidFill>
                  <a:srgbClr val="3A9222"/>
                </a:solidFill>
              </a:rPr>
              <a:t>Schwester</a:t>
            </a:r>
            <a:r>
              <a:rPr lang="cs-CZ" sz="3200" b="1" dirty="0" smtClean="0">
                <a:solidFill>
                  <a:srgbClr val="3A9222"/>
                </a:solidFill>
              </a:rPr>
              <a:t>?</a:t>
            </a:r>
            <a:endParaRPr lang="cs-CZ" sz="3200" b="1" dirty="0">
              <a:solidFill>
                <a:srgbClr val="3A9222"/>
              </a:solidFill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683568" y="2638227"/>
            <a:ext cx="7560840" cy="1152128"/>
          </a:xfrm>
          <a:prstGeom prst="cloudCallout">
            <a:avLst>
              <a:gd name="adj1" fmla="val -26295"/>
              <a:gd name="adj2" fmla="val 6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FF0066"/>
                </a:solidFill>
              </a:rPr>
              <a:t>Wer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gehört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zu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deiner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3200" b="1" dirty="0" err="1" smtClean="0">
                <a:solidFill>
                  <a:srgbClr val="FF0066"/>
                </a:solidFill>
              </a:rPr>
              <a:t>Familie</a:t>
            </a:r>
            <a:r>
              <a:rPr lang="cs-CZ" sz="3200" b="1" dirty="0" smtClean="0">
                <a:solidFill>
                  <a:srgbClr val="FF0066"/>
                </a:solidFill>
              </a:rPr>
              <a:t>?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467544" y="5301208"/>
            <a:ext cx="7560840" cy="1152128"/>
          </a:xfrm>
          <a:prstGeom prst="cloudCallout">
            <a:avLst>
              <a:gd name="adj1" fmla="val -27075"/>
              <a:gd name="adj2" fmla="val 7018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Wo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wohnt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deine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Famile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und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was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mag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sie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SPAA2J0A\MC90044193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3545"/>
            <a:ext cx="197802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954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altLang="cs-CZ" b="1" dirty="0" smtClean="0">
                <a:solidFill>
                  <a:schemeClr val="accent5">
                    <a:lumMod val="75000"/>
                  </a:schemeClr>
                </a:solidFill>
              </a:rPr>
              <a:t>MEINE FAMILIE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1394160"/>
              </p:ext>
            </p:extLst>
          </p:nvPr>
        </p:nvGraphicFramePr>
        <p:xfrm>
          <a:off x="539551" y="1412776"/>
          <a:ext cx="794087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294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954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altLang="cs-CZ" b="1" dirty="0" smtClean="0">
                <a:solidFill>
                  <a:schemeClr val="accent5">
                    <a:lumMod val="75000"/>
                  </a:schemeClr>
                </a:solidFill>
              </a:rPr>
              <a:t>MEINE FAMILIE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9830"/>
              </p:ext>
            </p:extLst>
          </p:nvPr>
        </p:nvGraphicFramePr>
        <p:xfrm>
          <a:off x="611560" y="1556792"/>
          <a:ext cx="794087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7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6694" y="2255966"/>
            <a:ext cx="81369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1. Němčina – učebnice pro základní školy a víceletá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gymnázia. Plzeň :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2006. ISBN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80-7238-531-3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s. 25-32.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FIŠAROVÁ, O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., </a:t>
            </a:r>
            <a:r>
              <a:rPr lang="cs-CZ" sz="1600" i="1" cap="all" dirty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a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víceletá gymnázia.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1. díl – pracovní sešit s přílohou - přehled učiva.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Plzeň :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Nakladatelství Fraus, 2006. ISBN 80-7238-532-1.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s. 18-25.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DAS FAMILIENFOTO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94Q7K3JI\MP9004421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1728"/>
            <a:ext cx="7682295" cy="4920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áček 3"/>
          <p:cNvSpPr/>
          <p:nvPr/>
        </p:nvSpPr>
        <p:spPr>
          <a:xfrm>
            <a:off x="797269" y="5517232"/>
            <a:ext cx="7704856" cy="1152128"/>
          </a:xfrm>
          <a:prstGeom prst="cloudCallout">
            <a:avLst>
              <a:gd name="adj1" fmla="val -32476"/>
              <a:gd name="adj2" fmla="val 548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chemeClr val="accent6">
                    <a:lumMod val="50000"/>
                  </a:schemeClr>
                </a:solidFill>
              </a:rPr>
              <a:t>Das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accent6">
                    <a:lumMod val="50000"/>
                  </a:schemeClr>
                </a:solidFill>
              </a:rPr>
              <a:t>ist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accent6">
                    <a:lumMod val="50000"/>
                  </a:schemeClr>
                </a:solidFill>
              </a:rPr>
              <a:t>meine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accent6">
                    <a:lumMod val="50000"/>
                  </a:schemeClr>
                </a:solidFill>
              </a:rPr>
              <a:t>Familie</a:t>
            </a: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cs-CZ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cs-CZ" altLang="cs-CZ" sz="5400" b="1" dirty="0" smtClean="0">
                <a:solidFill>
                  <a:srgbClr val="00B0F0"/>
                </a:solidFill>
              </a:rPr>
              <a:t>ACHTUNG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229600" cy="4824536"/>
          </a:xfrm>
          <a:blipFill>
            <a:blip r:embed="rId3"/>
            <a:tile tx="0" ty="0" sx="100000" sy="100000" flip="none" algn="tl"/>
          </a:blipFill>
          <a:ln>
            <a:solidFill>
              <a:srgbClr val="FF006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cs-CZ" sz="4000" b="1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cs-CZ" sz="4000" b="1" dirty="0" smtClean="0"/>
              <a:t>PODSTATNÁ JMÉNA SE V NĚMČINĚ PÍŠÍ VŽDY </a:t>
            </a:r>
            <a:r>
              <a:rPr lang="cs-CZ" sz="5400" b="1" dirty="0" smtClean="0">
                <a:solidFill>
                  <a:srgbClr val="FF0066"/>
                </a:solidFill>
              </a:rPr>
              <a:t>VELKÝM</a:t>
            </a:r>
            <a:r>
              <a:rPr lang="cs-CZ" sz="4000" b="1" dirty="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sz="4000" b="1" dirty="0" smtClean="0"/>
              <a:t>POČÁTEČNÍM PÍSMENEM!!!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cs-CZ" sz="4000" b="1" dirty="0" smtClean="0"/>
              <a:t>PŘED PODSTATNÝMI JMÉNY </a:t>
            </a:r>
            <a:r>
              <a:rPr lang="cs-CZ" sz="4000" b="1" dirty="0" smtClean="0"/>
              <a:t>STOJÍ </a:t>
            </a:r>
            <a:r>
              <a:rPr lang="cs-CZ" sz="4000" b="1" dirty="0" smtClean="0"/>
              <a:t>ČLEN URČITÝ–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sz="6000" b="1" dirty="0" smtClean="0">
                <a:solidFill>
                  <a:schemeClr val="accent1">
                    <a:lumMod val="50000"/>
                  </a:schemeClr>
                </a:solidFill>
              </a:rPr>
              <a:t>DER,</a:t>
            </a:r>
            <a:r>
              <a:rPr lang="cs-CZ" sz="6000" b="1" dirty="0" smtClean="0"/>
              <a:t> </a:t>
            </a:r>
            <a:r>
              <a:rPr lang="cs-CZ" sz="6000" b="1" dirty="0" smtClean="0">
                <a:solidFill>
                  <a:srgbClr val="CC0000"/>
                </a:solidFill>
              </a:rPr>
              <a:t>DIE</a:t>
            </a:r>
            <a:r>
              <a:rPr lang="cs-CZ" sz="6000" b="1" dirty="0" smtClean="0"/>
              <a:t>, </a:t>
            </a:r>
            <a:r>
              <a:rPr lang="cs-CZ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DAS</a:t>
            </a:r>
          </a:p>
        </p:txBody>
      </p:sp>
      <p:pic>
        <p:nvPicPr>
          <p:cNvPr id="6" name="Picture 2" descr="C:\Users\Katka\AppData\Local\Microsoft\Windows\Temporary Internet Files\Content.IE5\UCFRGX4K\MC900298281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35696" y="250753"/>
            <a:ext cx="701628" cy="1234031"/>
          </a:xfrm>
          <a:prstGeom prst="rect">
            <a:avLst/>
          </a:prstGeom>
          <a:noFill/>
        </p:spPr>
      </p:pic>
      <p:pic>
        <p:nvPicPr>
          <p:cNvPr id="7" name="Picture 2" descr="C:\Users\Katka\AppData\Local\Microsoft\Windows\Temporary Internet Files\Content.IE5\UCFRGX4K\MC900298281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88224" y="250753"/>
            <a:ext cx="701628" cy="1234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3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18487" cy="122932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4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 ARTIKEL</a:t>
            </a:r>
            <a:br>
              <a:rPr lang="cs-CZ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48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725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3600" b="1" dirty="0" smtClean="0">
                <a:solidFill>
                  <a:srgbClr val="00B0F0"/>
                </a:solidFill>
              </a:rPr>
              <a:t>DER     [DE</a:t>
            </a:r>
            <a:r>
              <a:rPr lang="cs-CZ" sz="3600" b="1" u="sng" dirty="0" smtClean="0">
                <a:solidFill>
                  <a:srgbClr val="00B0F0"/>
                </a:solidFill>
              </a:rPr>
              <a:t>R</a:t>
            </a:r>
            <a:r>
              <a:rPr lang="cs-CZ" sz="3600" b="1" dirty="0" smtClean="0">
                <a:solidFill>
                  <a:srgbClr val="00B0F0"/>
                </a:solidFill>
              </a:rPr>
              <a:t>]     TEN            </a:t>
            </a:r>
            <a:r>
              <a:rPr lang="cs-CZ" altLang="cs-CZ" sz="3600" b="1" dirty="0" smtClean="0">
                <a:solidFill>
                  <a:srgbClr val="00B0F0"/>
                </a:solidFill>
              </a:rPr>
              <a:t>DER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4800" b="1" dirty="0" err="1"/>
              <a:t>H</a:t>
            </a:r>
            <a:r>
              <a:rPr lang="cs-CZ" altLang="cs-CZ" sz="3600" b="1" dirty="0" err="1"/>
              <a:t>und</a:t>
            </a:r>
            <a:endParaRPr lang="cs-CZ" altLang="cs-CZ" sz="3600" b="1" dirty="0"/>
          </a:p>
          <a:p>
            <a:pPr eaLnBrk="1" hangingPunct="1">
              <a:defRPr/>
            </a:pPr>
            <a:endParaRPr lang="cs-CZ" sz="3600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cs-CZ" sz="3600" b="1" dirty="0" smtClean="0">
                <a:solidFill>
                  <a:srgbClr val="CC0000"/>
                </a:solidFill>
              </a:rPr>
              <a:t>DIE      [DÝ]         TA              </a:t>
            </a:r>
            <a:r>
              <a:rPr lang="cs-CZ" altLang="cs-CZ" sz="3600" b="1" dirty="0" smtClean="0">
                <a:solidFill>
                  <a:srgbClr val="CC0000"/>
                </a:solidFill>
              </a:rPr>
              <a:t>DIE</a:t>
            </a:r>
            <a:r>
              <a:rPr lang="cs-CZ" altLang="cs-CZ" sz="3600" b="1" dirty="0" smtClean="0"/>
              <a:t> </a:t>
            </a:r>
            <a:r>
              <a:rPr lang="cs-CZ" altLang="cs-CZ" sz="4800" b="1" dirty="0" err="1"/>
              <a:t>K</a:t>
            </a:r>
            <a:r>
              <a:rPr lang="cs-CZ" altLang="cs-CZ" sz="3600" b="1" dirty="0" err="1"/>
              <a:t>atze</a:t>
            </a:r>
            <a:endParaRPr lang="cs-CZ" altLang="cs-CZ" sz="3600" b="1" dirty="0"/>
          </a:p>
          <a:p>
            <a:pPr eaLnBrk="1" hangingPunct="1">
              <a:defRPr/>
            </a:pPr>
            <a:endParaRPr lang="cs-CZ" sz="3600" b="1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cs-CZ" sz="3600" b="1" dirty="0" smtClean="0">
                <a:solidFill>
                  <a:srgbClr val="92D050"/>
                </a:solidFill>
              </a:rPr>
              <a:t>DAS    [DAS]       TO             </a:t>
            </a:r>
            <a:r>
              <a:rPr lang="cs-CZ" altLang="cs-CZ" sz="3600" b="1" dirty="0" smtClean="0">
                <a:solidFill>
                  <a:srgbClr val="92D050"/>
                </a:solidFill>
              </a:rPr>
              <a:t>DAS</a:t>
            </a:r>
            <a:r>
              <a:rPr lang="cs-CZ" altLang="cs-CZ" sz="3600" b="1" dirty="0" smtClean="0"/>
              <a:t> </a:t>
            </a:r>
            <a:r>
              <a:rPr lang="cs-CZ" altLang="cs-CZ" sz="4800" b="1" dirty="0" err="1"/>
              <a:t>H</a:t>
            </a:r>
            <a:r>
              <a:rPr lang="cs-CZ" altLang="cs-CZ" sz="3600" b="1" dirty="0" err="1"/>
              <a:t>aus</a:t>
            </a:r>
            <a:endParaRPr lang="cs-CZ" altLang="cs-CZ" sz="3600" b="1" dirty="0"/>
          </a:p>
          <a:p>
            <a:pPr>
              <a:lnSpc>
                <a:spcPct val="90000"/>
              </a:lnSpc>
              <a:buNone/>
            </a:pPr>
            <a:endParaRPr lang="cs-CZ" altLang="cs-CZ" sz="3600" b="1" dirty="0" smtClean="0">
              <a:solidFill>
                <a:srgbClr val="9900CC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3600" b="1" dirty="0" smtClean="0">
                <a:solidFill>
                  <a:srgbClr val="CC00CC"/>
                </a:solidFill>
              </a:rPr>
              <a:t>DIE      </a:t>
            </a:r>
            <a:r>
              <a:rPr lang="cs-CZ" sz="3600" b="1" dirty="0" smtClean="0">
                <a:solidFill>
                  <a:srgbClr val="CC00CC"/>
                </a:solidFill>
              </a:rPr>
              <a:t>[DÝ]         TI, TY, TA            DIE </a:t>
            </a:r>
            <a:r>
              <a:rPr lang="cs-CZ" sz="4800" b="1" dirty="0" smtClean="0">
                <a:solidFill>
                  <a:schemeClr val="tx1"/>
                </a:solidFill>
              </a:rPr>
              <a:t>K</a:t>
            </a:r>
            <a:r>
              <a:rPr lang="cs-CZ" sz="3600" b="1" dirty="0" smtClean="0">
                <a:solidFill>
                  <a:schemeClr val="tx1"/>
                </a:solidFill>
              </a:rPr>
              <a:t>INDER</a:t>
            </a:r>
            <a:endParaRPr lang="cs-CZ" altLang="cs-CZ" sz="36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cs-CZ" sz="3600" b="1" dirty="0" smtClean="0">
                <a:solidFill>
                  <a:srgbClr val="CC00CC"/>
                </a:solidFill>
              </a:rPr>
              <a:t>   VŽDY V MNOŽNÉM ČÍSLE</a:t>
            </a:r>
          </a:p>
          <a:p>
            <a:pPr eaLnBrk="1" hangingPunct="1">
              <a:defRPr/>
            </a:pPr>
            <a:endParaRPr lang="cs-CZ" sz="36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cs-CZ" sz="3600" b="1" dirty="0" smtClean="0">
              <a:solidFill>
                <a:srgbClr val="CC0000"/>
              </a:solidFill>
            </a:endParaRPr>
          </a:p>
          <a:p>
            <a:pPr eaLnBrk="1" hangingPunct="1">
              <a:defRPr/>
            </a:pPr>
            <a:endParaRPr lang="cs-CZ" sz="3600" b="1" dirty="0" smtClean="0">
              <a:solidFill>
                <a:srgbClr val="FF9933"/>
              </a:solidFill>
              <a:effectDag name="">
                <a:cont type="tree" name="">
                  <a:effect ref="fillLine"/>
                  <a:outerShdw dist="38100" dir="13500000" algn="br">
                    <a:srgbClr val="FFBB77"/>
                  </a:outerShdw>
                </a:cont>
                <a:cont type="tree" name="">
                  <a:effect ref="fillLine"/>
                  <a:outerShdw dist="38100" dir="2700000" algn="tl">
                    <a:srgbClr val="995B1E"/>
                  </a:outerShdw>
                </a:cont>
                <a:effect ref="fillLine"/>
              </a:effectDag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4297859" y="1916832"/>
            <a:ext cx="864096" cy="5760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297859" y="3032985"/>
            <a:ext cx="864096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283968" y="4221088"/>
            <a:ext cx="864096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5300464" y="5157192"/>
            <a:ext cx="864096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C:\Users\Jechova\AppData\Local\Microsoft\Windows\Temporary Internet Files\Content.IE5\004Y94IT\MC9003985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78" y="3162126"/>
            <a:ext cx="1655310" cy="193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94Q7K3JI\MC9004283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47601"/>
            <a:ext cx="19939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12968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cs-CZ" altLang="cs-CZ" sz="2400" b="1" dirty="0" smtClean="0">
                <a:solidFill>
                  <a:schemeClr val="accent4">
                    <a:lumMod val="75000"/>
                  </a:schemeClr>
                </a:solidFill>
              </a:rPr>
              <a:t>Před každým podstatným jménem, když se ho učíme, stojí  vždy</a:t>
            </a:r>
            <a:r>
              <a:rPr lang="cs-CZ" altLang="cs-CZ" sz="2400" b="1" u="sng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sz="2400" b="1" dirty="0" smtClean="0">
                <a:solidFill>
                  <a:schemeClr val="accent4">
                    <a:lumMod val="75000"/>
                  </a:schemeClr>
                </a:solidFill>
              </a:rPr>
              <a:t>ČLEN URČITÝ                </a:t>
            </a:r>
            <a:r>
              <a:rPr lang="cs-CZ" altLang="cs-CZ" sz="2400" b="1" dirty="0" smtClean="0">
                <a:solidFill>
                  <a:schemeClr val="accent5">
                    <a:lumMod val="50000"/>
                  </a:schemeClr>
                </a:solidFill>
              </a:rPr>
              <a:t>DER</a:t>
            </a:r>
            <a:r>
              <a:rPr lang="cs-CZ" altLang="cs-CZ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DIE</a:t>
            </a:r>
            <a:r>
              <a:rPr lang="cs-CZ" altLang="cs-CZ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cs-CZ" altLang="cs-CZ" sz="2400" b="1" dirty="0" smtClean="0">
                <a:solidFill>
                  <a:srgbClr val="92D050"/>
                </a:solidFill>
              </a:rPr>
              <a:t>DAS</a:t>
            </a:r>
            <a:r>
              <a:rPr lang="cs-CZ" altLang="cs-CZ" sz="2400" b="1" dirty="0" smtClean="0">
                <a:solidFill>
                  <a:schemeClr val="accent4">
                    <a:lumMod val="75000"/>
                  </a:schemeClr>
                </a:solidFill>
              </a:rPr>
              <a:t>!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altLang="cs-CZ" sz="2400" dirty="0" smtClean="0">
              <a:solidFill>
                <a:srgbClr val="3333CC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Např.:</a:t>
            </a:r>
          </a:p>
          <a:p>
            <a:pPr marL="0" indent="0">
              <a:lnSpc>
                <a:spcPct val="80000"/>
              </a:lnSpc>
            </a:pPr>
            <a:r>
              <a:rPr lang="cs-CZ" altLang="cs-CZ" sz="2400" b="1" dirty="0" smtClean="0"/>
              <a:t>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die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 smtClean="0"/>
              <a:t>Mutter</a:t>
            </a:r>
            <a:r>
              <a:rPr lang="cs-CZ" altLang="cs-CZ" sz="2400" b="1" dirty="0" smtClean="0"/>
              <a:t>                  e </a:t>
            </a:r>
            <a:r>
              <a:rPr lang="cs-CZ" altLang="cs-CZ" sz="2400" b="1" dirty="0" err="1" smtClean="0"/>
              <a:t>Mutter</a:t>
            </a:r>
            <a:endParaRPr lang="cs-CZ" altLang="cs-CZ" sz="2400" b="1" dirty="0" smtClean="0"/>
          </a:p>
          <a:p>
            <a:pPr marL="0" indent="0">
              <a:lnSpc>
                <a:spcPct val="80000"/>
              </a:lnSpc>
            </a:pPr>
            <a:r>
              <a:rPr lang="cs-CZ" altLang="cs-CZ" sz="2400" b="1" dirty="0" smtClean="0"/>
              <a:t>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der </a:t>
            </a:r>
            <a:r>
              <a:rPr lang="cs-CZ" altLang="cs-CZ" sz="2400" b="1" dirty="0" smtClean="0"/>
              <a:t>Vater                     r Vater</a:t>
            </a:r>
          </a:p>
          <a:p>
            <a:pPr marL="0" indent="0">
              <a:lnSpc>
                <a:spcPct val="80000"/>
              </a:lnSpc>
            </a:pPr>
            <a:r>
              <a:rPr lang="cs-CZ" altLang="cs-CZ" sz="2400" b="1" dirty="0" smtClean="0"/>
              <a:t> </a:t>
            </a:r>
            <a:r>
              <a:rPr lang="cs-CZ" altLang="cs-CZ" sz="2400" b="1" dirty="0" err="1" smtClean="0">
                <a:solidFill>
                  <a:srgbClr val="92D050"/>
                </a:solidFill>
              </a:rPr>
              <a:t>das</a:t>
            </a:r>
            <a:r>
              <a:rPr lang="cs-CZ" altLang="cs-CZ" sz="2400" b="1" dirty="0" smtClean="0">
                <a:solidFill>
                  <a:srgbClr val="92D050"/>
                </a:solidFill>
              </a:rPr>
              <a:t> </a:t>
            </a:r>
            <a:r>
              <a:rPr lang="cs-CZ" altLang="cs-CZ" sz="2400" b="1" dirty="0" err="1" smtClean="0"/>
              <a:t>Kind</a:t>
            </a:r>
            <a:r>
              <a:rPr lang="cs-CZ" altLang="cs-CZ" sz="2400" b="1" dirty="0" smtClean="0"/>
              <a:t>                      s </a:t>
            </a:r>
            <a:r>
              <a:rPr lang="cs-CZ" altLang="cs-CZ" sz="2400" b="1" dirty="0" err="1" smtClean="0"/>
              <a:t>Kind</a:t>
            </a:r>
            <a:endParaRPr lang="cs-CZ" altLang="cs-CZ" sz="2400" b="1" dirty="0" smtClean="0"/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002060"/>
                </a:solidFill>
              </a:rPr>
              <a:t>Členy se učíme vždy spolu s daným slovíčkem. Bohužel většinou se neshoduje rod podstatného jména v češtině s německým členem</a:t>
            </a:r>
            <a:r>
              <a:rPr lang="cs-CZ" altLang="cs-CZ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Př. </a:t>
            </a:r>
            <a:r>
              <a:rPr lang="cs-CZ" altLang="cs-CZ" sz="2400" b="1" dirty="0" smtClean="0">
                <a:solidFill>
                  <a:srgbClr val="FF0066"/>
                </a:solidFill>
              </a:rPr>
              <a:t>To</a:t>
            </a:r>
            <a:r>
              <a:rPr lang="cs-CZ" altLang="cs-CZ" sz="2400" dirty="0" smtClean="0"/>
              <a:t> slunce –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die</a:t>
            </a:r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2400" dirty="0" err="1" smtClean="0"/>
              <a:t>Sonne</a:t>
            </a:r>
            <a:r>
              <a:rPr lang="cs-CZ" altLang="cs-CZ" sz="2400" dirty="0" smtClean="0"/>
              <a:t> (V němčině  „ta“ slunce)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      </a:t>
            </a:r>
            <a:r>
              <a:rPr lang="cs-CZ" altLang="cs-CZ" sz="2400" b="1" dirty="0" smtClean="0">
                <a:solidFill>
                  <a:srgbClr val="FF0066"/>
                </a:solidFill>
              </a:rPr>
              <a:t>To</a:t>
            </a:r>
            <a:r>
              <a:rPr lang="cs-CZ" altLang="cs-CZ" sz="2400" dirty="0" smtClean="0"/>
              <a:t> mléko –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die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Milch</a:t>
            </a:r>
            <a:r>
              <a:rPr lang="cs-CZ" altLang="cs-CZ" sz="2400" dirty="0" smtClean="0"/>
              <a:t> (v němčině „ta“ mléko)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altLang="cs-CZ" sz="2400" b="1" dirty="0" smtClean="0"/>
              <a:t>U osob se ale rod podstatného jména shoduje s německým členem</a:t>
            </a:r>
            <a:r>
              <a:rPr lang="cs-CZ" altLang="cs-CZ" sz="2400" dirty="0" smtClean="0"/>
              <a:t>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68952" cy="93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4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 ARTIKEL</a:t>
            </a:r>
            <a:br>
              <a:rPr lang="cs-CZ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48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123728" y="1556792"/>
            <a:ext cx="792088" cy="43204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2123728" y="2636912"/>
            <a:ext cx="792088" cy="43204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116324" y="3068960"/>
            <a:ext cx="792088" cy="43204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2123728" y="3501008"/>
            <a:ext cx="792088" cy="43204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Jechova\AppData\Local\Microsoft\Windows\Temporary Internet Files\Content.IE5\004Y94IT\MC900282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7335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echova\AppData\Local\Microsoft\Windows\Temporary Internet Files\Content.IE5\94Q7K3JI\MP90030895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92727"/>
            <a:ext cx="1878952" cy="21520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10" y="269776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DIE </a:t>
            </a: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FAMILIENMITGLIEDER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059832" y="5085184"/>
            <a:ext cx="3456384" cy="5906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smtClean="0">
                <a:solidFill>
                  <a:srgbClr val="7030A0"/>
                </a:solidFill>
              </a:rPr>
              <a:t>der </a:t>
            </a:r>
            <a:r>
              <a:rPr lang="cs-CZ" altLang="cs-CZ" sz="3200" dirty="0" err="1" smtClean="0">
                <a:solidFill>
                  <a:srgbClr val="7030A0"/>
                </a:solidFill>
              </a:rPr>
              <a:t>Bruder</a:t>
            </a:r>
            <a:r>
              <a:rPr lang="cs-CZ" altLang="cs-CZ" sz="3200" dirty="0" smtClean="0">
                <a:solidFill>
                  <a:srgbClr val="7030A0"/>
                </a:solidFill>
              </a:rPr>
              <a:t> = bratr</a:t>
            </a:r>
          </a:p>
          <a:p>
            <a:pPr algn="ctr"/>
            <a:endParaRPr lang="cs-CZ" sz="3200" dirty="0">
              <a:solidFill>
                <a:srgbClr val="E317A9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942076" y="5949280"/>
            <a:ext cx="5544616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0070C0"/>
                </a:solidFill>
              </a:rPr>
              <a:t>die</a:t>
            </a:r>
            <a:r>
              <a:rPr lang="cs-CZ" altLang="cs-CZ" sz="3200" dirty="0" smtClean="0">
                <a:solidFill>
                  <a:srgbClr val="0070C0"/>
                </a:solidFill>
              </a:rPr>
              <a:t> </a:t>
            </a:r>
            <a:r>
              <a:rPr lang="cs-CZ" altLang="cs-CZ" sz="3200" dirty="0" err="1" smtClean="0">
                <a:solidFill>
                  <a:srgbClr val="0070C0"/>
                </a:solidFill>
              </a:rPr>
              <a:t>Geschwister</a:t>
            </a:r>
            <a:r>
              <a:rPr lang="cs-CZ" altLang="cs-CZ" sz="3200" dirty="0" smtClean="0">
                <a:solidFill>
                  <a:srgbClr val="0070C0"/>
                </a:solidFill>
              </a:rPr>
              <a:t> = sourozenci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612159" y="4287938"/>
            <a:ext cx="410770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7030A0"/>
                </a:solidFill>
              </a:rPr>
              <a:t>die</a:t>
            </a:r>
            <a:r>
              <a:rPr lang="cs-CZ" altLang="cs-CZ" sz="3200" dirty="0" smtClean="0">
                <a:solidFill>
                  <a:srgbClr val="7030A0"/>
                </a:solidFill>
              </a:rPr>
              <a:t> </a:t>
            </a:r>
            <a:r>
              <a:rPr lang="cs-CZ" altLang="cs-CZ" sz="3200" dirty="0" err="1" smtClean="0">
                <a:solidFill>
                  <a:srgbClr val="7030A0"/>
                </a:solidFill>
              </a:rPr>
              <a:t>Schwester</a:t>
            </a:r>
            <a:r>
              <a:rPr lang="cs-CZ" altLang="cs-CZ" sz="3200" dirty="0" smtClean="0">
                <a:solidFill>
                  <a:srgbClr val="7030A0"/>
                </a:solidFill>
              </a:rPr>
              <a:t> = sestra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79512" y="1844824"/>
            <a:ext cx="489654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FF0066"/>
                </a:solidFill>
              </a:rPr>
              <a:t>die</a:t>
            </a:r>
            <a:r>
              <a:rPr lang="cs-CZ" altLang="cs-CZ" sz="3200" dirty="0" smtClean="0">
                <a:solidFill>
                  <a:srgbClr val="FF0066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66"/>
                </a:solidFill>
              </a:rPr>
              <a:t>Mutter</a:t>
            </a:r>
            <a:r>
              <a:rPr lang="cs-CZ" altLang="cs-CZ" sz="3200" dirty="0" smtClean="0">
                <a:solidFill>
                  <a:srgbClr val="FF0066"/>
                </a:solidFill>
              </a:rPr>
              <a:t> = máma, matka</a:t>
            </a:r>
          </a:p>
          <a:p>
            <a:pPr algn="ctr"/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73933" y="2633863"/>
            <a:ext cx="395175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smtClean="0">
                <a:solidFill>
                  <a:srgbClr val="FF0066"/>
                </a:solidFill>
              </a:rPr>
              <a:t>der Vater = táta, otec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693577" y="2588842"/>
            <a:ext cx="3137062" cy="719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cs-CZ" altLang="cs-CZ" sz="3200" dirty="0" smtClean="0">
                <a:solidFill>
                  <a:srgbClr val="FF0066"/>
                </a:solidFill>
              </a:rPr>
              <a:t>der </a:t>
            </a:r>
            <a:r>
              <a:rPr lang="cs-CZ" altLang="cs-CZ" sz="3200" dirty="0" err="1" smtClean="0">
                <a:solidFill>
                  <a:srgbClr val="FF0066"/>
                </a:solidFill>
              </a:rPr>
              <a:t>Vati</a:t>
            </a:r>
            <a:r>
              <a:rPr lang="cs-CZ" altLang="cs-CZ" sz="3200" dirty="0" smtClean="0">
                <a:solidFill>
                  <a:srgbClr val="FF0066"/>
                </a:solidFill>
              </a:rPr>
              <a:t> = tatínek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5162571" y="1789380"/>
            <a:ext cx="3873926" cy="719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FF0066"/>
                </a:solidFill>
              </a:rPr>
              <a:t>die</a:t>
            </a:r>
            <a:r>
              <a:rPr lang="cs-CZ" altLang="cs-CZ" sz="3200" dirty="0" smtClean="0">
                <a:solidFill>
                  <a:srgbClr val="FF0066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66"/>
                </a:solidFill>
              </a:rPr>
              <a:t>Mutti</a:t>
            </a:r>
            <a:r>
              <a:rPr lang="cs-CZ" altLang="cs-CZ" sz="3200" dirty="0" smtClean="0">
                <a:solidFill>
                  <a:srgbClr val="FF0066"/>
                </a:solidFill>
              </a:rPr>
              <a:t> = maminka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483768" y="3406877"/>
            <a:ext cx="4461233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0070C0"/>
                </a:solidFill>
              </a:rPr>
              <a:t>die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 smtClean="0">
                <a:solidFill>
                  <a:srgbClr val="0070C0"/>
                </a:solidFill>
              </a:rPr>
              <a:t>Eltern</a:t>
            </a:r>
            <a:r>
              <a:rPr lang="cs-CZ" altLang="cs-CZ" sz="3200" dirty="0" smtClean="0">
                <a:solidFill>
                  <a:srgbClr val="0070C0"/>
                </a:solidFill>
              </a:rPr>
              <a:t> = rodiče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SPAA2J0A\MP9004227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032"/>
            <a:ext cx="1196752" cy="1196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94Q7K3JI\MC9002221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39" y="2393055"/>
            <a:ext cx="1305748" cy="20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chova\AppData\Local\Microsoft\Windows\Temporary Internet Files\Content.IE5\94Q7K3JI\MM90033698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21" y="3339612"/>
            <a:ext cx="2720562" cy="28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Jechova\AppData\Local\Microsoft\Windows\Temporary Internet Files\Content.IE5\2WD72609\MC90035877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41" y="4287938"/>
            <a:ext cx="1428293" cy="18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DIE </a:t>
            </a:r>
            <a:r>
              <a:rPr lang="cs-CZ" b="1" dirty="0" smtClean="0">
                <a:solidFill>
                  <a:srgbClr val="92D050"/>
                </a:solidFill>
              </a:rPr>
              <a:t>FAMILIENMITGLIEDER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644008" y="2102880"/>
            <a:ext cx="367240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cs-CZ" altLang="cs-CZ" sz="3200" dirty="0" smtClean="0">
                <a:solidFill>
                  <a:srgbClr val="FF0066"/>
                </a:solidFill>
              </a:rPr>
              <a:t>der Opa = dědeček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726815" y="2082471"/>
            <a:ext cx="3731541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FF0066"/>
                </a:solidFill>
              </a:rPr>
              <a:t>die</a:t>
            </a:r>
            <a:r>
              <a:rPr lang="cs-CZ" altLang="cs-CZ" sz="3200" dirty="0" smtClean="0">
                <a:solidFill>
                  <a:srgbClr val="FF0066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66"/>
                </a:solidFill>
              </a:rPr>
              <a:t>Oma</a:t>
            </a:r>
            <a:r>
              <a:rPr lang="cs-CZ" altLang="cs-CZ" sz="3200" dirty="0" smtClean="0">
                <a:solidFill>
                  <a:srgbClr val="FF0066"/>
                </a:solidFill>
              </a:rPr>
              <a:t> = babička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267744" y="4490485"/>
            <a:ext cx="4749265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0070C0"/>
                </a:solidFill>
              </a:rPr>
              <a:t>die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 smtClean="0">
                <a:solidFill>
                  <a:srgbClr val="0070C0"/>
                </a:solidFill>
              </a:rPr>
              <a:t>Großeltern</a:t>
            </a:r>
            <a:r>
              <a:rPr lang="cs-CZ" altLang="cs-CZ" sz="3200" dirty="0" smtClean="0">
                <a:solidFill>
                  <a:srgbClr val="0070C0"/>
                </a:solidFill>
              </a:rPr>
              <a:t> = prarodiče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267744" y="2985233"/>
            <a:ext cx="4644107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err="1" smtClean="0">
                <a:solidFill>
                  <a:srgbClr val="FF0066"/>
                </a:solidFill>
              </a:rPr>
              <a:t>die</a:t>
            </a:r>
            <a:r>
              <a:rPr lang="cs-CZ" altLang="cs-CZ" sz="3200" dirty="0" smtClean="0">
                <a:solidFill>
                  <a:srgbClr val="FF0066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66"/>
                </a:solidFill>
              </a:rPr>
              <a:t>Großmutter</a:t>
            </a:r>
            <a:r>
              <a:rPr lang="cs-CZ" altLang="cs-CZ" sz="3200" dirty="0" smtClean="0">
                <a:solidFill>
                  <a:srgbClr val="FF0066"/>
                </a:solidFill>
              </a:rPr>
              <a:t> = babička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267744" y="3717032"/>
            <a:ext cx="4644107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altLang="cs-CZ" sz="3200" dirty="0" smtClean="0"/>
          </a:p>
          <a:p>
            <a:pPr algn="ctr"/>
            <a:r>
              <a:rPr lang="cs-CZ" altLang="cs-CZ" sz="3200" dirty="0" smtClean="0">
                <a:solidFill>
                  <a:srgbClr val="FF0066"/>
                </a:solidFill>
              </a:rPr>
              <a:t>der </a:t>
            </a:r>
            <a:r>
              <a:rPr lang="cs-CZ" altLang="cs-CZ" sz="3200" dirty="0" err="1" smtClean="0">
                <a:solidFill>
                  <a:srgbClr val="FF0066"/>
                </a:solidFill>
              </a:rPr>
              <a:t>Großvater</a:t>
            </a:r>
            <a:r>
              <a:rPr lang="cs-CZ" altLang="cs-CZ" sz="3200" dirty="0" smtClean="0">
                <a:solidFill>
                  <a:srgbClr val="FF0066"/>
                </a:solidFill>
              </a:rPr>
              <a:t> = dědeček</a:t>
            </a:r>
          </a:p>
          <a:p>
            <a:pPr algn="ctr"/>
            <a:endParaRPr lang="cs-CZ" sz="3200" b="1" dirty="0">
              <a:solidFill>
                <a:srgbClr val="E317A9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2WD72609\MC900324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37" y="4692316"/>
            <a:ext cx="1794807" cy="19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SPAA2J0A\MC9001571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09" y="2901028"/>
            <a:ext cx="1345997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2WD72609\MC90015719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14" y="2852936"/>
            <a:ext cx="1413662" cy="18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996526" y="5229200"/>
            <a:ext cx="6192688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altLang="cs-CZ" sz="3200" dirty="0" err="1" smtClean="0">
                <a:solidFill>
                  <a:srgbClr val="7030A0"/>
                </a:solidFill>
              </a:rPr>
              <a:t>die</a:t>
            </a:r>
            <a:r>
              <a:rPr lang="cs-CZ" altLang="cs-CZ" sz="3200" dirty="0" smtClean="0">
                <a:solidFill>
                  <a:srgbClr val="7030A0"/>
                </a:solidFill>
              </a:rPr>
              <a:t> </a:t>
            </a:r>
            <a:r>
              <a:rPr lang="cs-CZ" altLang="cs-CZ" sz="3200" dirty="0" err="1" smtClean="0">
                <a:solidFill>
                  <a:srgbClr val="7030A0"/>
                </a:solidFill>
              </a:rPr>
              <a:t>Urgroßmutter</a:t>
            </a:r>
            <a:r>
              <a:rPr lang="cs-CZ" altLang="cs-CZ" sz="3200" dirty="0" smtClean="0">
                <a:solidFill>
                  <a:srgbClr val="7030A0"/>
                </a:solidFill>
              </a:rPr>
              <a:t> = prababička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1010378" y="5949280"/>
            <a:ext cx="6192688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altLang="cs-CZ" sz="3200" dirty="0" smtClean="0">
                <a:solidFill>
                  <a:srgbClr val="7030A0"/>
                </a:solidFill>
              </a:rPr>
              <a:t>der </a:t>
            </a:r>
            <a:r>
              <a:rPr lang="cs-CZ" altLang="cs-CZ" sz="3200" dirty="0" err="1" smtClean="0">
                <a:solidFill>
                  <a:srgbClr val="7030A0"/>
                </a:solidFill>
              </a:rPr>
              <a:t>Urgroßvater</a:t>
            </a:r>
            <a:r>
              <a:rPr lang="cs-CZ" altLang="cs-CZ" sz="3200" dirty="0" smtClean="0">
                <a:solidFill>
                  <a:srgbClr val="7030A0"/>
                </a:solidFill>
              </a:rPr>
              <a:t> = pradědeček</a:t>
            </a:r>
          </a:p>
        </p:txBody>
      </p:sp>
    </p:spTree>
    <p:extLst>
      <p:ext uri="{BB962C8B-B14F-4D97-AF65-F5344CB8AC3E}">
        <p14:creationId xmlns:p14="http://schemas.microsoft.com/office/powerpoint/2010/main" val="7576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1183</Words>
  <Application>Microsoft Office PowerPoint</Application>
  <PresentationFormat>Předvádění na obrazovce (4:3)</PresentationFormat>
  <Paragraphs>293</Paragraphs>
  <Slides>33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Prezentace aplikace PowerPoint</vt:lpstr>
      <vt:lpstr>Prezentace aplikace PowerPoint</vt:lpstr>
      <vt:lpstr>MEINE FAMILIE</vt:lpstr>
      <vt:lpstr>DAS FAMILIENFOTO</vt:lpstr>
      <vt:lpstr>ACHTUNG</vt:lpstr>
      <vt:lpstr> DIE ARTIKEL </vt:lpstr>
      <vt:lpstr> DIE ARTIKEL </vt:lpstr>
      <vt:lpstr>DIE FAMILIENMITGLIEDER</vt:lpstr>
      <vt:lpstr>DIE FAMILIENMITGLIEDER</vt:lpstr>
      <vt:lpstr>DIE FAMILIENMITGLIEDER</vt:lpstr>
      <vt:lpstr>DIE FAMILIENMITGLIEDER</vt:lpstr>
      <vt:lpstr>WER IST WER? KDO JE KDO?</vt:lpstr>
      <vt:lpstr>BILDE DAS RICHTIGE WORT! UTVOŘ SLOVO A DOPLŇ ODPOVÍDAJÍCÍ ČLEN!</vt:lpstr>
      <vt:lpstr>WIR WIEDERHOLEN DIE VOKABELN…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Was ist richtig?</vt:lpstr>
      <vt:lpstr>MEIN, MEINE. DEIN, DEINE</vt:lpstr>
      <vt:lpstr>DIE ÜBUNG – MEIN, MEINE</vt:lpstr>
      <vt:lpstr>BESCHREIBUNG DES BILDES POPIS OBRÁZKU</vt:lpstr>
      <vt:lpstr>KANNST DU DAS FOTO BESCHREIBEN?</vt:lpstr>
      <vt:lpstr>BEANTWORTE DIE FRAGEN!</vt:lpstr>
      <vt:lpstr>MEINE FAMILIE</vt:lpstr>
      <vt:lpstr>MEINE FAMILIE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FAMILIE</dc:title>
  <dc:creator>Jechova</dc:creator>
  <cp:lastModifiedBy>Jechova</cp:lastModifiedBy>
  <cp:revision>97</cp:revision>
  <dcterms:created xsi:type="dcterms:W3CDTF">2013-12-09T18:13:42Z</dcterms:created>
  <dcterms:modified xsi:type="dcterms:W3CDTF">2014-02-22T14:11:54Z</dcterms:modified>
</cp:coreProperties>
</file>