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85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5" r:id="rId13"/>
    <p:sldId id="267" r:id="rId14"/>
    <p:sldId id="274" r:id="rId15"/>
    <p:sldId id="268" r:id="rId16"/>
    <p:sldId id="269" r:id="rId17"/>
    <p:sldId id="275" r:id="rId18"/>
    <p:sldId id="270" r:id="rId19"/>
    <p:sldId id="282" r:id="rId20"/>
    <p:sldId id="281" r:id="rId21"/>
    <p:sldId id="276" r:id="rId22"/>
    <p:sldId id="271" r:id="rId23"/>
    <p:sldId id="279" r:id="rId24"/>
    <p:sldId id="278" r:id="rId25"/>
    <p:sldId id="273" r:id="rId26"/>
    <p:sldId id="277" r:id="rId27"/>
    <p:sldId id="283" r:id="rId28"/>
    <p:sldId id="280" r:id="rId29"/>
    <p:sldId id="28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D020"/>
    <a:srgbClr val="E3D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neun</a:t>
          </a:r>
          <a:endParaRPr lang="cs-CZ" sz="2800" dirty="0"/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sechs</a:t>
          </a:r>
          <a:endParaRPr lang="cs-CZ" sz="2800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zwei</a:t>
          </a:r>
          <a:endParaRPr lang="cs-CZ" sz="2800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vier</a:t>
          </a:r>
          <a:endParaRPr lang="cs-CZ" sz="2800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zehn</a:t>
          </a:r>
          <a:endParaRPr lang="cs-CZ" sz="2800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ein</a:t>
          </a:r>
          <a:endParaRPr lang="cs-CZ" sz="2800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F85EDF17-9A5C-4D81-99BD-A3515F36CA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drei</a:t>
          </a:r>
          <a:endParaRPr lang="cs-CZ" sz="2800" dirty="0"/>
        </a:p>
      </dgm:t>
    </dgm:pt>
    <dgm:pt modelId="{72F99E92-8D45-42FC-8C6A-F22CBEA7709A}" type="parTrans" cxnId="{082981FC-5404-4F10-94DE-01F9FF66D4B8}">
      <dgm:prSet/>
      <dgm:spPr/>
      <dgm:t>
        <a:bodyPr/>
        <a:lstStyle/>
        <a:p>
          <a:endParaRPr lang="cs-CZ"/>
        </a:p>
      </dgm:t>
    </dgm:pt>
    <dgm:pt modelId="{95A7A695-0C6B-4F61-A173-D040D2F04D62}" type="sibTrans" cxnId="{082981FC-5404-4F10-94DE-01F9FF66D4B8}">
      <dgm:prSet/>
      <dgm:spPr/>
      <dgm:t>
        <a:bodyPr/>
        <a:lstStyle/>
        <a:p>
          <a:endParaRPr lang="cs-CZ"/>
        </a:p>
      </dgm:t>
    </dgm:pt>
    <dgm:pt modelId="{F711C2F6-3864-4FD5-8229-F4A5A12CF0B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fünf</a:t>
          </a:r>
          <a:endParaRPr lang="cs-CZ" sz="2800" dirty="0"/>
        </a:p>
      </dgm:t>
    </dgm:pt>
    <dgm:pt modelId="{F2D76BE5-6C8E-43E7-B7E0-D1A60897E48D}" type="parTrans" cxnId="{ADE9504F-1668-47BE-8C96-2C27379B8FBD}">
      <dgm:prSet/>
      <dgm:spPr/>
      <dgm:t>
        <a:bodyPr/>
        <a:lstStyle/>
        <a:p>
          <a:endParaRPr lang="cs-CZ"/>
        </a:p>
      </dgm:t>
    </dgm:pt>
    <dgm:pt modelId="{DB55C9B5-E003-41DF-B70D-DCCD780DA476}" type="sibTrans" cxnId="{ADE9504F-1668-47BE-8C96-2C27379B8FBD}">
      <dgm:prSet/>
      <dgm:spPr/>
      <dgm:t>
        <a:bodyPr/>
        <a:lstStyle/>
        <a:p>
          <a:endParaRPr lang="cs-CZ"/>
        </a:p>
      </dgm:t>
    </dgm:pt>
    <dgm:pt modelId="{255506A7-F2F0-4C3D-83A6-6EB7DF52D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sieben</a:t>
          </a:r>
          <a:endParaRPr lang="cs-CZ" sz="2800" dirty="0"/>
        </a:p>
      </dgm:t>
    </dgm:pt>
    <dgm:pt modelId="{0AE838A8-5B23-4188-A2D8-12040D2E0020}" type="parTrans" cxnId="{B87858C5-F64F-4BC1-9E8F-84763F9C1ADA}">
      <dgm:prSet/>
      <dgm:spPr/>
      <dgm:t>
        <a:bodyPr/>
        <a:lstStyle/>
        <a:p>
          <a:endParaRPr lang="cs-CZ"/>
        </a:p>
      </dgm:t>
    </dgm:pt>
    <dgm:pt modelId="{E8CDAEB5-8A00-497D-9D1C-BE64EF87F038}" type="sibTrans" cxnId="{B87858C5-F64F-4BC1-9E8F-84763F9C1ADA}">
      <dgm:prSet/>
      <dgm:spPr/>
      <dgm:t>
        <a:bodyPr/>
        <a:lstStyle/>
        <a:p>
          <a:endParaRPr lang="cs-CZ"/>
        </a:p>
      </dgm:t>
    </dgm:pt>
    <dgm:pt modelId="{2258EB11-8774-4103-860B-E486C6D3A91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spcBef>
              <a:spcPts val="600"/>
            </a:spcBef>
          </a:pPr>
          <a:endParaRPr lang="cs-CZ" sz="2800" dirty="0" smtClean="0"/>
        </a:p>
        <a:p>
          <a:pPr algn="ctr" rtl="0">
            <a:spcBef>
              <a:spcPts val="600"/>
            </a:spcBef>
          </a:pPr>
          <a:r>
            <a:rPr lang="cs-CZ" sz="2800" dirty="0" err="1" smtClean="0"/>
            <a:t>acht</a:t>
          </a:r>
          <a:endParaRPr lang="cs-CZ" sz="2800" dirty="0" smtClean="0"/>
        </a:p>
        <a:p>
          <a:pPr algn="ctr" rtl="0">
            <a:spcBef>
              <a:spcPct val="0"/>
            </a:spcBef>
          </a:pPr>
          <a:endParaRPr lang="cs-CZ" sz="1000" dirty="0"/>
        </a:p>
      </dgm:t>
    </dgm:pt>
    <dgm:pt modelId="{CC26BBC7-5DD7-43EC-BAC8-97B5064D363F}" type="parTrans" cxnId="{2BD548BD-3EA1-4F1A-B47A-080E113B8309}">
      <dgm:prSet/>
      <dgm:spPr/>
      <dgm:t>
        <a:bodyPr/>
        <a:lstStyle/>
        <a:p>
          <a:endParaRPr lang="cs-CZ"/>
        </a:p>
      </dgm:t>
    </dgm:pt>
    <dgm:pt modelId="{AB7BA406-08E8-496A-B2F2-012539D4BC72}" type="sibTrans" cxnId="{2BD548BD-3EA1-4F1A-B47A-080E113B8309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10" custLinFactNeighborY="4503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9782661D-7267-40F1-930F-7C66C8DF094E}" type="pres">
      <dgm:prSet presAssocID="{16EC58BE-FA8B-47AF-BAD4-24B46BE5822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3" presStyleCnt="10" custLinFactNeighborY="4660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4" presStyleCnt="10" custLinFactNeighborY="3982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5" presStyleCnt="10" custLinFactNeighborY="3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275E9-8BE1-4A69-98A4-E942DD618AC5}" type="pres">
      <dgm:prSet presAssocID="{C8E599C5-92B1-4538-A91E-E45AC1594EC1}" presName="spacer" presStyleCnt="0"/>
      <dgm:spPr/>
    </dgm:pt>
    <dgm:pt modelId="{B4953362-CF22-4C9F-A0D5-71D00366EB71}" type="pres">
      <dgm:prSet presAssocID="{F85EDF17-9A5C-4D81-99BD-A3515F36CA0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6C0BD0-4858-49A7-B8CE-62D44F95F417}" type="pres">
      <dgm:prSet presAssocID="{95A7A695-0C6B-4F61-A173-D040D2F04D62}" presName="spacer" presStyleCnt="0"/>
      <dgm:spPr/>
    </dgm:pt>
    <dgm:pt modelId="{31130F2D-EE4C-4795-8A5C-20BE5E5CC8B3}" type="pres">
      <dgm:prSet presAssocID="{F711C2F6-3864-4FD5-8229-F4A5A12CF0B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A01C2-8C31-4F5A-A56C-D9CBCB94C29B}" type="pres">
      <dgm:prSet presAssocID="{DB55C9B5-E003-41DF-B70D-DCCD780DA476}" presName="spacer" presStyleCnt="0"/>
      <dgm:spPr/>
    </dgm:pt>
    <dgm:pt modelId="{5D360632-D7C3-4A7B-814B-52BB4844813F}" type="pres">
      <dgm:prSet presAssocID="{255506A7-F2F0-4C3D-83A6-6EB7DF52DF5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CCF254-DC72-4870-A90F-F6D92D9B6AC6}" type="pres">
      <dgm:prSet presAssocID="{E8CDAEB5-8A00-497D-9D1C-BE64EF87F038}" presName="spacer" presStyleCnt="0"/>
      <dgm:spPr/>
    </dgm:pt>
    <dgm:pt modelId="{34043079-B793-4743-89F1-B735B6EF88B7}" type="pres">
      <dgm:prSet presAssocID="{2258EB11-8774-4103-860B-E486C6D3A91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28FD03-5357-40C8-9B39-507EE076D646}" type="presOf" srcId="{B4AF1A6C-3433-454C-9116-FEE6D88C9440}" destId="{8EE84C0E-3004-4EA8-B9BE-7707138327B9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082981FC-5404-4F10-94DE-01F9FF66D4B8}" srcId="{76B7405A-2470-493B-A81C-7679F3255987}" destId="{F85EDF17-9A5C-4D81-99BD-A3515F36CA01}" srcOrd="6" destOrd="0" parTransId="{72F99E92-8D45-42FC-8C6A-F22CBEA7709A}" sibTransId="{95A7A695-0C6B-4F61-A173-D040D2F04D62}"/>
    <dgm:cxn modelId="{18EED10F-D1B4-48D6-8D47-EDA22227F16E}" srcId="{76B7405A-2470-493B-A81C-7679F3255987}" destId="{398CCEB0-E56C-4283-A8C0-20D2AA52E558}" srcOrd="2" destOrd="0" parTransId="{F30EEA82-49E5-4D7E-91BD-80575758C9EB}" sibTransId="{20A89318-A783-4B6D-B2B2-BEA2D415B47F}"/>
    <dgm:cxn modelId="{B593A0F8-FB17-4B37-8AB6-C8EC561E78EF}" type="presOf" srcId="{76B7405A-2470-493B-A81C-7679F3255987}" destId="{075DE33D-64EB-4508-BC65-D34EF1A2F209}" srcOrd="0" destOrd="0" presId="urn:microsoft.com/office/officeart/2005/8/layout/vList2"/>
    <dgm:cxn modelId="{CAF09F57-BF08-4ED9-B13B-D01097340918}" type="presOf" srcId="{255506A7-F2F0-4C3D-83A6-6EB7DF52DF5E}" destId="{5D360632-D7C3-4A7B-814B-52BB4844813F}" srcOrd="0" destOrd="0" presId="urn:microsoft.com/office/officeart/2005/8/layout/vList2"/>
    <dgm:cxn modelId="{1E91AD43-0CA7-4F60-B7D6-7E4E37A42D1B}" type="presOf" srcId="{FAB79B46-818B-44AF-BE2B-4CF04B0B398C}" destId="{A7B781D2-AA89-4626-8003-590009CCD504}" srcOrd="0" destOrd="0" presId="urn:microsoft.com/office/officeart/2005/8/layout/vList2"/>
    <dgm:cxn modelId="{B87858C5-F64F-4BC1-9E8F-84763F9C1ADA}" srcId="{76B7405A-2470-493B-A81C-7679F3255987}" destId="{255506A7-F2F0-4C3D-83A6-6EB7DF52DF5E}" srcOrd="8" destOrd="0" parTransId="{0AE838A8-5B23-4188-A2D8-12040D2E0020}" sibTransId="{E8CDAEB5-8A00-497D-9D1C-BE64EF87F038}"/>
    <dgm:cxn modelId="{C05941FE-0E49-4840-9E21-D634B86009F7}" srcId="{76B7405A-2470-493B-A81C-7679F3255987}" destId="{B4AF1A6C-3433-454C-9116-FEE6D88C9440}" srcOrd="4" destOrd="0" parTransId="{89979193-3C32-45F2-8D11-E2BEBBB4F1A0}" sibTransId="{71D99F9E-566B-4BDF-AA9A-26D2224D709C}"/>
    <dgm:cxn modelId="{CFBD9F22-2C35-46D6-B500-3C45EBCDC61E}" type="presOf" srcId="{398CCEB0-E56C-4283-A8C0-20D2AA52E558}" destId="{39ECF9EB-9D0F-47E3-9622-5D44167F5F8D}" srcOrd="0" destOrd="0" presId="urn:microsoft.com/office/officeart/2005/8/layout/vList2"/>
    <dgm:cxn modelId="{D961939F-10C4-4177-B714-F791780F748D}" srcId="{76B7405A-2470-493B-A81C-7679F3255987}" destId="{8035E6A7-714A-4994-87D7-AAA9027C5377}" srcOrd="3" destOrd="0" parTransId="{DFD8A992-CC5F-4717-BD91-826A64CE2FEE}" sibTransId="{F377C2BF-E584-4CE5-A322-0A0A8F6705E6}"/>
    <dgm:cxn modelId="{D077B4C3-716D-4533-AA79-9D31FEA7C2BA}" type="presOf" srcId="{2258EB11-8774-4103-860B-E486C6D3A919}" destId="{34043079-B793-4743-89F1-B735B6EF88B7}" srcOrd="0" destOrd="0" presId="urn:microsoft.com/office/officeart/2005/8/layout/vList2"/>
    <dgm:cxn modelId="{4EF4721E-EC4F-453A-BE99-C9B153A1ECCA}" srcId="{76B7405A-2470-493B-A81C-7679F3255987}" destId="{16EC58BE-FA8B-47AF-BAD4-24B46BE58225}" srcOrd="1" destOrd="0" parTransId="{95B12E91-5329-4DD9-B47F-58C0B2487AB1}" sibTransId="{5B9187CB-8B33-49FB-B87F-ED2F20664472}"/>
    <dgm:cxn modelId="{01383078-EBB8-409C-94E3-B880C45D0105}" type="presOf" srcId="{8035E6A7-714A-4994-87D7-AAA9027C5377}" destId="{62BEFC9B-20AB-4508-99B8-99AC8E480BC8}" srcOrd="0" destOrd="0" presId="urn:microsoft.com/office/officeart/2005/8/layout/vList2"/>
    <dgm:cxn modelId="{9D7B6C3B-E389-465A-B846-FB2343BFEB7D}" type="presOf" srcId="{F711C2F6-3864-4FD5-8229-F4A5A12CF0B8}" destId="{31130F2D-EE4C-4795-8A5C-20BE5E5CC8B3}" srcOrd="0" destOrd="0" presId="urn:microsoft.com/office/officeart/2005/8/layout/vList2"/>
    <dgm:cxn modelId="{ADE9504F-1668-47BE-8C96-2C27379B8FBD}" srcId="{76B7405A-2470-493B-A81C-7679F3255987}" destId="{F711C2F6-3864-4FD5-8229-F4A5A12CF0B8}" srcOrd="7" destOrd="0" parTransId="{F2D76BE5-6C8E-43E7-B7E0-D1A60897E48D}" sibTransId="{DB55C9B5-E003-41DF-B70D-DCCD780DA476}"/>
    <dgm:cxn modelId="{B29F6A52-7F4A-4EFA-963D-B3756287A77E}" type="presOf" srcId="{F85EDF17-9A5C-4D81-99BD-A3515F36CA01}" destId="{B4953362-CF22-4C9F-A0D5-71D00366EB71}" srcOrd="0" destOrd="0" presId="urn:microsoft.com/office/officeart/2005/8/layout/vList2"/>
    <dgm:cxn modelId="{2D2AFE02-435E-40A1-A3E7-5888EA87B181}" type="presOf" srcId="{58BA6FC0-03E6-4629-AA8B-3AFDDBBECB74}" destId="{86CF533B-BEDF-4C4F-BBD9-A5C257CF290C}" srcOrd="0" destOrd="0" presId="urn:microsoft.com/office/officeart/2005/8/layout/vList2"/>
    <dgm:cxn modelId="{CF09DF7D-CA88-4B56-8D7C-5B0DA52DE56E}" srcId="{76B7405A-2470-493B-A81C-7679F3255987}" destId="{FAB79B46-818B-44AF-BE2B-4CF04B0B398C}" srcOrd="5" destOrd="0" parTransId="{7B3598D5-1DCF-4EF1-84B7-1F45AF1D6C2F}" sibTransId="{C8E599C5-92B1-4538-A91E-E45AC1594EC1}"/>
    <dgm:cxn modelId="{2BD548BD-3EA1-4F1A-B47A-080E113B8309}" srcId="{76B7405A-2470-493B-A81C-7679F3255987}" destId="{2258EB11-8774-4103-860B-E486C6D3A919}" srcOrd="9" destOrd="0" parTransId="{CC26BBC7-5DD7-43EC-BAC8-97B5064D363F}" sibTransId="{AB7BA406-08E8-496A-B2F2-012539D4BC72}"/>
    <dgm:cxn modelId="{47275467-0E17-45D6-BEA5-D2208E3F6F77}" type="presOf" srcId="{16EC58BE-FA8B-47AF-BAD4-24B46BE58225}" destId="{9782661D-7267-40F1-930F-7C66C8DF094E}" srcOrd="0" destOrd="0" presId="urn:microsoft.com/office/officeart/2005/8/layout/vList2"/>
    <dgm:cxn modelId="{38CA13BB-8746-4B4A-A6CE-CD3E5318E355}" type="presParOf" srcId="{075DE33D-64EB-4508-BC65-D34EF1A2F209}" destId="{86CF533B-BEDF-4C4F-BBD9-A5C257CF290C}" srcOrd="0" destOrd="0" presId="urn:microsoft.com/office/officeart/2005/8/layout/vList2"/>
    <dgm:cxn modelId="{A1333D4A-69B8-4E04-90E5-9110798CD7FC}" type="presParOf" srcId="{075DE33D-64EB-4508-BC65-D34EF1A2F209}" destId="{29836668-F139-4E4A-835F-F355F77BD105}" srcOrd="1" destOrd="0" presId="urn:microsoft.com/office/officeart/2005/8/layout/vList2"/>
    <dgm:cxn modelId="{56216115-0B90-4EB3-A8A8-69CFF6C45673}" type="presParOf" srcId="{075DE33D-64EB-4508-BC65-D34EF1A2F209}" destId="{9782661D-7267-40F1-930F-7C66C8DF094E}" srcOrd="2" destOrd="0" presId="urn:microsoft.com/office/officeart/2005/8/layout/vList2"/>
    <dgm:cxn modelId="{8B25F6E8-3DD9-41A4-BF89-0745E1F0459C}" type="presParOf" srcId="{075DE33D-64EB-4508-BC65-D34EF1A2F209}" destId="{7485FC89-F5D7-4A23-8BA6-755C31CD6561}" srcOrd="3" destOrd="0" presId="urn:microsoft.com/office/officeart/2005/8/layout/vList2"/>
    <dgm:cxn modelId="{4E3AEECB-DB3E-4107-B22F-0A876C8B863B}" type="presParOf" srcId="{075DE33D-64EB-4508-BC65-D34EF1A2F209}" destId="{39ECF9EB-9D0F-47E3-9622-5D44167F5F8D}" srcOrd="4" destOrd="0" presId="urn:microsoft.com/office/officeart/2005/8/layout/vList2"/>
    <dgm:cxn modelId="{4D08A68C-A1C4-4090-BB2D-B8D7A567DE84}" type="presParOf" srcId="{075DE33D-64EB-4508-BC65-D34EF1A2F209}" destId="{8856C66A-7D82-4F84-B85F-A0C39245DC6A}" srcOrd="5" destOrd="0" presId="urn:microsoft.com/office/officeart/2005/8/layout/vList2"/>
    <dgm:cxn modelId="{778B151A-4BFD-41A8-98F8-AB18588F4E31}" type="presParOf" srcId="{075DE33D-64EB-4508-BC65-D34EF1A2F209}" destId="{62BEFC9B-20AB-4508-99B8-99AC8E480BC8}" srcOrd="6" destOrd="0" presId="urn:microsoft.com/office/officeart/2005/8/layout/vList2"/>
    <dgm:cxn modelId="{30E15CD8-E761-4141-A8EF-9895752C3716}" type="presParOf" srcId="{075DE33D-64EB-4508-BC65-D34EF1A2F209}" destId="{0890CCA5-0A70-40F2-95F8-40C3EA1D7D8B}" srcOrd="7" destOrd="0" presId="urn:microsoft.com/office/officeart/2005/8/layout/vList2"/>
    <dgm:cxn modelId="{ADCD59D4-90A9-4093-B144-FBBD667489F3}" type="presParOf" srcId="{075DE33D-64EB-4508-BC65-D34EF1A2F209}" destId="{8EE84C0E-3004-4EA8-B9BE-7707138327B9}" srcOrd="8" destOrd="0" presId="urn:microsoft.com/office/officeart/2005/8/layout/vList2"/>
    <dgm:cxn modelId="{665CE9AC-89B9-4DF7-9B0C-3FDD74E1F82C}" type="presParOf" srcId="{075DE33D-64EB-4508-BC65-D34EF1A2F209}" destId="{D12C710A-8C5D-4D1C-A04D-B6AB5ABC720F}" srcOrd="9" destOrd="0" presId="urn:microsoft.com/office/officeart/2005/8/layout/vList2"/>
    <dgm:cxn modelId="{1BE7C87A-1CE6-43BB-8EB2-4C42FEC8FDF6}" type="presParOf" srcId="{075DE33D-64EB-4508-BC65-D34EF1A2F209}" destId="{A7B781D2-AA89-4626-8003-590009CCD504}" srcOrd="10" destOrd="0" presId="urn:microsoft.com/office/officeart/2005/8/layout/vList2"/>
    <dgm:cxn modelId="{989F19F9-223B-475F-AC01-A76094D1D04A}" type="presParOf" srcId="{075DE33D-64EB-4508-BC65-D34EF1A2F209}" destId="{267275E9-8BE1-4A69-98A4-E942DD618AC5}" srcOrd="11" destOrd="0" presId="urn:microsoft.com/office/officeart/2005/8/layout/vList2"/>
    <dgm:cxn modelId="{A5A64936-37F4-4A1E-B930-F7E46F29BA98}" type="presParOf" srcId="{075DE33D-64EB-4508-BC65-D34EF1A2F209}" destId="{B4953362-CF22-4C9F-A0D5-71D00366EB71}" srcOrd="12" destOrd="0" presId="urn:microsoft.com/office/officeart/2005/8/layout/vList2"/>
    <dgm:cxn modelId="{FA43CA60-3713-4880-B563-FD8ED94B19AD}" type="presParOf" srcId="{075DE33D-64EB-4508-BC65-D34EF1A2F209}" destId="{B06C0BD0-4858-49A7-B8CE-62D44F95F417}" srcOrd="13" destOrd="0" presId="urn:microsoft.com/office/officeart/2005/8/layout/vList2"/>
    <dgm:cxn modelId="{532F0DA4-1918-45BD-9B9C-9A390BF71D0B}" type="presParOf" srcId="{075DE33D-64EB-4508-BC65-D34EF1A2F209}" destId="{31130F2D-EE4C-4795-8A5C-20BE5E5CC8B3}" srcOrd="14" destOrd="0" presId="urn:microsoft.com/office/officeart/2005/8/layout/vList2"/>
    <dgm:cxn modelId="{7A350889-93BD-4661-9819-A41006EAD4B4}" type="presParOf" srcId="{075DE33D-64EB-4508-BC65-D34EF1A2F209}" destId="{EBCA01C2-8C31-4F5A-A56C-D9CBCB94C29B}" srcOrd="15" destOrd="0" presId="urn:microsoft.com/office/officeart/2005/8/layout/vList2"/>
    <dgm:cxn modelId="{99890636-DEC6-46D4-823E-699EAABA152C}" type="presParOf" srcId="{075DE33D-64EB-4508-BC65-D34EF1A2F209}" destId="{5D360632-D7C3-4A7B-814B-52BB4844813F}" srcOrd="16" destOrd="0" presId="urn:microsoft.com/office/officeart/2005/8/layout/vList2"/>
    <dgm:cxn modelId="{88FB7FB2-C2C4-44CD-BAF9-540613453D6A}" type="presParOf" srcId="{075DE33D-64EB-4508-BC65-D34EF1A2F209}" destId="{B9CCF254-DC72-4870-A90F-F6D92D9B6AC6}" srcOrd="17" destOrd="0" presId="urn:microsoft.com/office/officeart/2005/8/layout/vList2"/>
    <dgm:cxn modelId="{898FA9C9-5AB3-49C9-A855-439C0601BADA}" type="presParOf" srcId="{075DE33D-64EB-4508-BC65-D34EF1A2F209}" destId="{34043079-B793-4743-89F1-B735B6EF88B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šest</a:t>
          </a:r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dva</a:t>
          </a:r>
          <a:endParaRPr lang="cs-CZ" sz="2800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jeden</a:t>
          </a:r>
          <a:endParaRPr lang="cs-CZ" sz="2800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tři</a:t>
          </a:r>
          <a:endParaRPr lang="cs-CZ" sz="2800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devět</a:t>
          </a:r>
          <a:endParaRPr lang="cs-CZ" sz="2800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čtyři</a:t>
          </a:r>
          <a:endParaRPr lang="cs-CZ" sz="2800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4660C243-CC79-4C5E-A2AC-151EC1D0110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deset</a:t>
          </a:r>
        </a:p>
      </dgm:t>
    </dgm:pt>
    <dgm:pt modelId="{1C341497-5065-496C-877D-CEA804BB2F4B}" type="parTrans" cxnId="{91C3CF0A-6545-4D6D-9E5A-9A9DC3A006FE}">
      <dgm:prSet/>
      <dgm:spPr/>
      <dgm:t>
        <a:bodyPr/>
        <a:lstStyle/>
        <a:p>
          <a:endParaRPr lang="cs-CZ"/>
        </a:p>
      </dgm:t>
    </dgm:pt>
    <dgm:pt modelId="{B6F501B6-01DA-49D4-8DB8-3F7045DC0EDC}" type="sibTrans" cxnId="{91C3CF0A-6545-4D6D-9E5A-9A9DC3A006FE}">
      <dgm:prSet/>
      <dgm:spPr/>
      <dgm:t>
        <a:bodyPr/>
        <a:lstStyle/>
        <a:p>
          <a:endParaRPr lang="cs-CZ"/>
        </a:p>
      </dgm:t>
    </dgm:pt>
    <dgm:pt modelId="{2910A99B-E882-478C-8F80-9A8A3F043F5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osm</a:t>
          </a:r>
          <a:endParaRPr lang="cs-CZ" sz="2800" dirty="0"/>
        </a:p>
      </dgm:t>
    </dgm:pt>
    <dgm:pt modelId="{C140BD76-AE35-448D-8CB0-6956CD026F77}" type="parTrans" cxnId="{0B31ACB9-9B19-46E2-A420-76207E3C715D}">
      <dgm:prSet/>
      <dgm:spPr/>
      <dgm:t>
        <a:bodyPr/>
        <a:lstStyle/>
        <a:p>
          <a:endParaRPr lang="cs-CZ"/>
        </a:p>
      </dgm:t>
    </dgm:pt>
    <dgm:pt modelId="{898897BF-E19E-4449-A961-2ECD67F7C553}" type="sibTrans" cxnId="{0B31ACB9-9B19-46E2-A420-76207E3C715D}">
      <dgm:prSet/>
      <dgm:spPr/>
      <dgm:t>
        <a:bodyPr/>
        <a:lstStyle/>
        <a:p>
          <a:endParaRPr lang="cs-CZ"/>
        </a:p>
      </dgm:t>
    </dgm:pt>
    <dgm:pt modelId="{A157ACA2-3EB7-4870-B75A-1F23793CE5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sedm</a:t>
          </a:r>
          <a:endParaRPr lang="cs-CZ" sz="2800" dirty="0"/>
        </a:p>
      </dgm:t>
    </dgm:pt>
    <dgm:pt modelId="{3519F677-C053-4EC3-9BFA-F71912F1BB3D}" type="parTrans" cxnId="{11B78D04-8F56-4310-B24B-8A116B0A265B}">
      <dgm:prSet/>
      <dgm:spPr/>
      <dgm:t>
        <a:bodyPr/>
        <a:lstStyle/>
        <a:p>
          <a:endParaRPr lang="cs-CZ"/>
        </a:p>
      </dgm:t>
    </dgm:pt>
    <dgm:pt modelId="{E779EF63-45EC-4131-89C2-D4BA1ECCD401}" type="sibTrans" cxnId="{11B78D04-8F56-4310-B24B-8A116B0A265B}">
      <dgm:prSet/>
      <dgm:spPr/>
      <dgm:t>
        <a:bodyPr/>
        <a:lstStyle/>
        <a:p>
          <a:endParaRPr lang="cs-CZ"/>
        </a:p>
      </dgm:t>
    </dgm:pt>
    <dgm:pt modelId="{840639F2-83D2-4495-8DB6-54B7C1B62B3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pět</a:t>
          </a:r>
          <a:endParaRPr lang="cs-CZ" sz="2800" dirty="0"/>
        </a:p>
      </dgm:t>
    </dgm:pt>
    <dgm:pt modelId="{0D5449BD-6F7B-431E-8299-0DD1F4AC36D6}" type="parTrans" cxnId="{350227DF-DD76-4955-AFFE-F9ED54492695}">
      <dgm:prSet/>
      <dgm:spPr/>
      <dgm:t>
        <a:bodyPr/>
        <a:lstStyle/>
        <a:p>
          <a:endParaRPr lang="cs-CZ"/>
        </a:p>
      </dgm:t>
    </dgm:pt>
    <dgm:pt modelId="{41B94C7F-B192-4023-BCE1-1E4F6A0ED6BA}" type="sibTrans" cxnId="{350227DF-DD76-4955-AFFE-F9ED54492695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10" custLinFactNeighborX="7358" custLinFactNeighborY="-2989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E71DA641-4DC7-4789-BD62-B399994AB9DA}" type="pres">
      <dgm:prSet presAssocID="{4660C243-CC79-4C5E-A2AC-151EC1D0110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C48A5F-6D65-4291-9213-7137E95DDA66}" type="pres">
      <dgm:prSet presAssocID="{B6F501B6-01DA-49D4-8DB8-3F7045DC0EDC}" presName="spacer" presStyleCnt="0"/>
      <dgm:spPr/>
    </dgm:pt>
    <dgm:pt modelId="{9782661D-7267-40F1-930F-7C66C8DF094E}" type="pres">
      <dgm:prSet presAssocID="{16EC58BE-FA8B-47AF-BAD4-24B46BE58225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D8F833-6130-44F4-97A9-34D6A0E17541}" type="pres">
      <dgm:prSet presAssocID="{C8E599C5-92B1-4538-A91E-E45AC1594EC1}" presName="spacer" presStyleCnt="0"/>
      <dgm:spPr/>
    </dgm:pt>
    <dgm:pt modelId="{643F34BD-2895-4E92-BACF-7058F591B4DA}" type="pres">
      <dgm:prSet presAssocID="{2910A99B-E882-478C-8F80-9A8A3F043F5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D9A9C1-FF2D-4413-9AB1-2C37CA77DF75}" type="pres">
      <dgm:prSet presAssocID="{898897BF-E19E-4449-A961-2ECD67F7C553}" presName="spacer" presStyleCnt="0"/>
      <dgm:spPr/>
    </dgm:pt>
    <dgm:pt modelId="{D24B8CC1-44BC-4279-9D53-6EE8A52BEF55}" type="pres">
      <dgm:prSet presAssocID="{A157ACA2-3EB7-4870-B75A-1F23793CE5D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85A10F-692B-44D0-BD91-0B8A45ED3E51}" type="pres">
      <dgm:prSet presAssocID="{E779EF63-45EC-4131-89C2-D4BA1ECCD401}" presName="spacer" presStyleCnt="0"/>
      <dgm:spPr/>
    </dgm:pt>
    <dgm:pt modelId="{09F504EC-BF1A-4AD7-B426-D890205A2202}" type="pres">
      <dgm:prSet presAssocID="{840639F2-83D2-4495-8DB6-54B7C1B62B3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F09DF7D-CA88-4B56-8D7C-5B0DA52DE56E}" srcId="{76B7405A-2470-493B-A81C-7679F3255987}" destId="{FAB79B46-818B-44AF-BE2B-4CF04B0B398C}" srcOrd="6" destOrd="0" parTransId="{7B3598D5-1DCF-4EF1-84B7-1F45AF1D6C2F}" sibTransId="{C8E599C5-92B1-4538-A91E-E45AC1594EC1}"/>
    <dgm:cxn modelId="{F2B6E47E-1A81-4444-86F4-B8450D3545FF}" type="presOf" srcId="{B4AF1A6C-3433-454C-9116-FEE6D88C9440}" destId="{8EE84C0E-3004-4EA8-B9BE-7707138327B9}" srcOrd="0" destOrd="0" presId="urn:microsoft.com/office/officeart/2005/8/layout/vList2"/>
    <dgm:cxn modelId="{C8A9F518-C073-4945-BA4E-492EFB82E3B4}" type="presOf" srcId="{76B7405A-2470-493B-A81C-7679F3255987}" destId="{075DE33D-64EB-4508-BC65-D34EF1A2F209}" srcOrd="0" destOrd="0" presId="urn:microsoft.com/office/officeart/2005/8/layout/vList2"/>
    <dgm:cxn modelId="{E4DB41F6-CD84-417F-A85F-28C3B9173236}" type="presOf" srcId="{8035E6A7-714A-4994-87D7-AAA9027C5377}" destId="{62BEFC9B-20AB-4508-99B8-99AC8E480BC8}" srcOrd="0" destOrd="0" presId="urn:microsoft.com/office/officeart/2005/8/layout/vList2"/>
    <dgm:cxn modelId="{4EF4721E-EC4F-453A-BE99-C9B153A1ECCA}" srcId="{76B7405A-2470-493B-A81C-7679F3255987}" destId="{16EC58BE-FA8B-47AF-BAD4-24B46BE58225}" srcOrd="2" destOrd="0" parTransId="{95B12E91-5329-4DD9-B47F-58C0B2487AB1}" sibTransId="{5B9187CB-8B33-49FB-B87F-ED2F20664472}"/>
    <dgm:cxn modelId="{5498D90F-3685-45F8-A6CF-25ADE77EDCFE}" type="presOf" srcId="{16EC58BE-FA8B-47AF-BAD4-24B46BE58225}" destId="{9782661D-7267-40F1-930F-7C66C8DF094E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592BA06A-BA6D-4A9C-B150-51308CA125A9}" type="presOf" srcId="{4660C243-CC79-4C5E-A2AC-151EC1D01102}" destId="{E71DA641-4DC7-4789-BD62-B399994AB9DA}" srcOrd="0" destOrd="0" presId="urn:microsoft.com/office/officeart/2005/8/layout/vList2"/>
    <dgm:cxn modelId="{18EED10F-D1B4-48D6-8D47-EDA22227F16E}" srcId="{76B7405A-2470-493B-A81C-7679F3255987}" destId="{398CCEB0-E56C-4283-A8C0-20D2AA52E558}" srcOrd="3" destOrd="0" parTransId="{F30EEA82-49E5-4D7E-91BD-80575758C9EB}" sibTransId="{20A89318-A783-4B6D-B2B2-BEA2D415B47F}"/>
    <dgm:cxn modelId="{D961939F-10C4-4177-B714-F791780F748D}" srcId="{76B7405A-2470-493B-A81C-7679F3255987}" destId="{8035E6A7-714A-4994-87D7-AAA9027C5377}" srcOrd="4" destOrd="0" parTransId="{DFD8A992-CC5F-4717-BD91-826A64CE2FEE}" sibTransId="{F377C2BF-E584-4CE5-A322-0A0A8F6705E6}"/>
    <dgm:cxn modelId="{91C3CF0A-6545-4D6D-9E5A-9A9DC3A006FE}" srcId="{76B7405A-2470-493B-A81C-7679F3255987}" destId="{4660C243-CC79-4C5E-A2AC-151EC1D01102}" srcOrd="1" destOrd="0" parTransId="{1C341497-5065-496C-877D-CEA804BB2F4B}" sibTransId="{B6F501B6-01DA-49D4-8DB8-3F7045DC0EDC}"/>
    <dgm:cxn modelId="{350227DF-DD76-4955-AFFE-F9ED54492695}" srcId="{76B7405A-2470-493B-A81C-7679F3255987}" destId="{840639F2-83D2-4495-8DB6-54B7C1B62B3A}" srcOrd="9" destOrd="0" parTransId="{0D5449BD-6F7B-431E-8299-0DD1F4AC36D6}" sibTransId="{41B94C7F-B192-4023-BCE1-1E4F6A0ED6BA}"/>
    <dgm:cxn modelId="{415E5E02-2538-4EAB-A613-07A49FEA2462}" type="presOf" srcId="{398CCEB0-E56C-4283-A8C0-20D2AA52E558}" destId="{39ECF9EB-9D0F-47E3-9622-5D44167F5F8D}" srcOrd="0" destOrd="0" presId="urn:microsoft.com/office/officeart/2005/8/layout/vList2"/>
    <dgm:cxn modelId="{06D4B1B2-41C8-4740-83D9-C88498991221}" type="presOf" srcId="{A157ACA2-3EB7-4870-B75A-1F23793CE5D0}" destId="{D24B8CC1-44BC-4279-9D53-6EE8A52BEF55}" srcOrd="0" destOrd="0" presId="urn:microsoft.com/office/officeart/2005/8/layout/vList2"/>
    <dgm:cxn modelId="{BAA330DF-FFAD-4540-84EE-12305B248DF0}" type="presOf" srcId="{840639F2-83D2-4495-8DB6-54B7C1B62B3A}" destId="{09F504EC-BF1A-4AD7-B426-D890205A2202}" srcOrd="0" destOrd="0" presId="urn:microsoft.com/office/officeart/2005/8/layout/vList2"/>
    <dgm:cxn modelId="{4B01FC25-40A3-4BBD-957D-BEC2ECD7BB6A}" type="presOf" srcId="{58BA6FC0-03E6-4629-AA8B-3AFDDBBECB74}" destId="{86CF533B-BEDF-4C4F-BBD9-A5C257CF290C}" srcOrd="0" destOrd="0" presId="urn:microsoft.com/office/officeart/2005/8/layout/vList2"/>
    <dgm:cxn modelId="{D6545BB5-CF2B-4285-8D6C-353E552B4164}" type="presOf" srcId="{2910A99B-E882-478C-8F80-9A8A3F043F55}" destId="{643F34BD-2895-4E92-BACF-7058F591B4DA}" srcOrd="0" destOrd="0" presId="urn:microsoft.com/office/officeart/2005/8/layout/vList2"/>
    <dgm:cxn modelId="{0B31ACB9-9B19-46E2-A420-76207E3C715D}" srcId="{76B7405A-2470-493B-A81C-7679F3255987}" destId="{2910A99B-E882-478C-8F80-9A8A3F043F55}" srcOrd="7" destOrd="0" parTransId="{C140BD76-AE35-448D-8CB0-6956CD026F77}" sibTransId="{898897BF-E19E-4449-A961-2ECD67F7C553}"/>
    <dgm:cxn modelId="{C05941FE-0E49-4840-9E21-D634B86009F7}" srcId="{76B7405A-2470-493B-A81C-7679F3255987}" destId="{B4AF1A6C-3433-454C-9116-FEE6D88C9440}" srcOrd="5" destOrd="0" parTransId="{89979193-3C32-45F2-8D11-E2BEBBB4F1A0}" sibTransId="{71D99F9E-566B-4BDF-AA9A-26D2224D709C}"/>
    <dgm:cxn modelId="{9FA9D69C-4728-45AC-A1A6-F9417AB76B8C}" type="presOf" srcId="{FAB79B46-818B-44AF-BE2B-4CF04B0B398C}" destId="{A7B781D2-AA89-4626-8003-590009CCD504}" srcOrd="0" destOrd="0" presId="urn:microsoft.com/office/officeart/2005/8/layout/vList2"/>
    <dgm:cxn modelId="{11B78D04-8F56-4310-B24B-8A116B0A265B}" srcId="{76B7405A-2470-493B-A81C-7679F3255987}" destId="{A157ACA2-3EB7-4870-B75A-1F23793CE5D0}" srcOrd="8" destOrd="0" parTransId="{3519F677-C053-4EC3-9BFA-F71912F1BB3D}" sibTransId="{E779EF63-45EC-4131-89C2-D4BA1ECCD401}"/>
    <dgm:cxn modelId="{4982FA14-C22A-4F8E-BE62-959D317976D9}" type="presParOf" srcId="{075DE33D-64EB-4508-BC65-D34EF1A2F209}" destId="{86CF533B-BEDF-4C4F-BBD9-A5C257CF290C}" srcOrd="0" destOrd="0" presId="urn:microsoft.com/office/officeart/2005/8/layout/vList2"/>
    <dgm:cxn modelId="{C5A1BCF5-07A2-4449-B823-196B91F7EA84}" type="presParOf" srcId="{075DE33D-64EB-4508-BC65-D34EF1A2F209}" destId="{29836668-F139-4E4A-835F-F355F77BD105}" srcOrd="1" destOrd="0" presId="urn:microsoft.com/office/officeart/2005/8/layout/vList2"/>
    <dgm:cxn modelId="{949EF5A8-B54C-4BD0-AE79-D826E4D7B3A3}" type="presParOf" srcId="{075DE33D-64EB-4508-BC65-D34EF1A2F209}" destId="{E71DA641-4DC7-4789-BD62-B399994AB9DA}" srcOrd="2" destOrd="0" presId="urn:microsoft.com/office/officeart/2005/8/layout/vList2"/>
    <dgm:cxn modelId="{B73D2CBD-5EF0-449F-91A1-0A4E63264DC0}" type="presParOf" srcId="{075DE33D-64EB-4508-BC65-D34EF1A2F209}" destId="{BFC48A5F-6D65-4291-9213-7137E95DDA66}" srcOrd="3" destOrd="0" presId="urn:microsoft.com/office/officeart/2005/8/layout/vList2"/>
    <dgm:cxn modelId="{D5E78105-3D6A-4380-B160-E658D6CADABB}" type="presParOf" srcId="{075DE33D-64EB-4508-BC65-D34EF1A2F209}" destId="{9782661D-7267-40F1-930F-7C66C8DF094E}" srcOrd="4" destOrd="0" presId="urn:microsoft.com/office/officeart/2005/8/layout/vList2"/>
    <dgm:cxn modelId="{E055804A-D8E4-46D1-AB77-3B565AA3E0A7}" type="presParOf" srcId="{075DE33D-64EB-4508-BC65-D34EF1A2F209}" destId="{7485FC89-F5D7-4A23-8BA6-755C31CD6561}" srcOrd="5" destOrd="0" presId="urn:microsoft.com/office/officeart/2005/8/layout/vList2"/>
    <dgm:cxn modelId="{801FB5AB-1BEC-4B6D-8B22-8175BC0685F0}" type="presParOf" srcId="{075DE33D-64EB-4508-BC65-D34EF1A2F209}" destId="{39ECF9EB-9D0F-47E3-9622-5D44167F5F8D}" srcOrd="6" destOrd="0" presId="urn:microsoft.com/office/officeart/2005/8/layout/vList2"/>
    <dgm:cxn modelId="{B1B66B72-88BA-4C7D-80C8-A1762FD34098}" type="presParOf" srcId="{075DE33D-64EB-4508-BC65-D34EF1A2F209}" destId="{8856C66A-7D82-4F84-B85F-A0C39245DC6A}" srcOrd="7" destOrd="0" presId="urn:microsoft.com/office/officeart/2005/8/layout/vList2"/>
    <dgm:cxn modelId="{FCF00C0F-3933-431C-A4D7-B0426D42D237}" type="presParOf" srcId="{075DE33D-64EB-4508-BC65-D34EF1A2F209}" destId="{62BEFC9B-20AB-4508-99B8-99AC8E480BC8}" srcOrd="8" destOrd="0" presId="urn:microsoft.com/office/officeart/2005/8/layout/vList2"/>
    <dgm:cxn modelId="{3C17A11E-FD4B-499F-9E1F-0D3FC10A08F9}" type="presParOf" srcId="{075DE33D-64EB-4508-BC65-D34EF1A2F209}" destId="{0890CCA5-0A70-40F2-95F8-40C3EA1D7D8B}" srcOrd="9" destOrd="0" presId="urn:microsoft.com/office/officeart/2005/8/layout/vList2"/>
    <dgm:cxn modelId="{20730FD4-A023-494D-ACD9-3817250D0609}" type="presParOf" srcId="{075DE33D-64EB-4508-BC65-D34EF1A2F209}" destId="{8EE84C0E-3004-4EA8-B9BE-7707138327B9}" srcOrd="10" destOrd="0" presId="urn:microsoft.com/office/officeart/2005/8/layout/vList2"/>
    <dgm:cxn modelId="{4F0C6FF7-CD00-40AD-91F5-4941B9509A70}" type="presParOf" srcId="{075DE33D-64EB-4508-BC65-D34EF1A2F209}" destId="{D12C710A-8C5D-4D1C-A04D-B6AB5ABC720F}" srcOrd="11" destOrd="0" presId="urn:microsoft.com/office/officeart/2005/8/layout/vList2"/>
    <dgm:cxn modelId="{BAF9981D-7E47-4E74-BB4E-2CF477F69538}" type="presParOf" srcId="{075DE33D-64EB-4508-BC65-D34EF1A2F209}" destId="{A7B781D2-AA89-4626-8003-590009CCD504}" srcOrd="12" destOrd="0" presId="urn:microsoft.com/office/officeart/2005/8/layout/vList2"/>
    <dgm:cxn modelId="{EB251C86-35BB-475B-845E-3D1BAB0CC7CD}" type="presParOf" srcId="{075DE33D-64EB-4508-BC65-D34EF1A2F209}" destId="{51D8F833-6130-44F4-97A9-34D6A0E17541}" srcOrd="13" destOrd="0" presId="urn:microsoft.com/office/officeart/2005/8/layout/vList2"/>
    <dgm:cxn modelId="{E7042B2C-6DB0-4D6E-A6D9-C0CAD89FC01B}" type="presParOf" srcId="{075DE33D-64EB-4508-BC65-D34EF1A2F209}" destId="{643F34BD-2895-4E92-BACF-7058F591B4DA}" srcOrd="14" destOrd="0" presId="urn:microsoft.com/office/officeart/2005/8/layout/vList2"/>
    <dgm:cxn modelId="{5C64557B-D78F-4E2C-ABA6-4BB057A5598A}" type="presParOf" srcId="{075DE33D-64EB-4508-BC65-D34EF1A2F209}" destId="{C2D9A9C1-FF2D-4413-9AB1-2C37CA77DF75}" srcOrd="15" destOrd="0" presId="urn:microsoft.com/office/officeart/2005/8/layout/vList2"/>
    <dgm:cxn modelId="{341BCB00-98DC-4821-95B8-AF8DF29446E4}" type="presParOf" srcId="{075DE33D-64EB-4508-BC65-D34EF1A2F209}" destId="{D24B8CC1-44BC-4279-9D53-6EE8A52BEF55}" srcOrd="16" destOrd="0" presId="urn:microsoft.com/office/officeart/2005/8/layout/vList2"/>
    <dgm:cxn modelId="{A18B2F68-23DF-40CB-90BF-F5F00C3B80FA}" type="presParOf" srcId="{075DE33D-64EB-4508-BC65-D34EF1A2F209}" destId="{0285A10F-692B-44D0-BD91-0B8A45ED3E51}" srcOrd="17" destOrd="0" presId="urn:microsoft.com/office/officeart/2005/8/layout/vList2"/>
    <dgm:cxn modelId="{D46A426D-3C52-4B35-9AFD-DAF59D1B0285}" type="presParOf" srcId="{075DE33D-64EB-4508-BC65-D34EF1A2F209}" destId="{09F504EC-BF1A-4AD7-B426-D890205A220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neunzehn</a:t>
          </a:r>
          <a:endParaRPr lang="cs-CZ" sz="2800" dirty="0"/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sechzehn</a:t>
          </a:r>
          <a:endParaRPr lang="cs-CZ" sz="2800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zwölf</a:t>
          </a:r>
          <a:endParaRPr lang="cs-CZ" sz="2800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vierzehn</a:t>
          </a:r>
          <a:endParaRPr lang="cs-CZ" sz="2800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zwanzig</a:t>
          </a:r>
          <a:endParaRPr lang="cs-CZ" sz="2800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elf</a:t>
          </a:r>
          <a:endParaRPr lang="cs-CZ" sz="2800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F85EDF17-9A5C-4D81-99BD-A3515F36CA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dreizehn</a:t>
          </a:r>
          <a:endParaRPr lang="cs-CZ" sz="2800" dirty="0"/>
        </a:p>
      </dgm:t>
    </dgm:pt>
    <dgm:pt modelId="{72F99E92-8D45-42FC-8C6A-F22CBEA7709A}" type="parTrans" cxnId="{082981FC-5404-4F10-94DE-01F9FF66D4B8}">
      <dgm:prSet/>
      <dgm:spPr/>
      <dgm:t>
        <a:bodyPr/>
        <a:lstStyle/>
        <a:p>
          <a:endParaRPr lang="cs-CZ"/>
        </a:p>
      </dgm:t>
    </dgm:pt>
    <dgm:pt modelId="{95A7A695-0C6B-4F61-A173-D040D2F04D62}" type="sibTrans" cxnId="{082981FC-5404-4F10-94DE-01F9FF66D4B8}">
      <dgm:prSet/>
      <dgm:spPr/>
      <dgm:t>
        <a:bodyPr/>
        <a:lstStyle/>
        <a:p>
          <a:endParaRPr lang="cs-CZ"/>
        </a:p>
      </dgm:t>
    </dgm:pt>
    <dgm:pt modelId="{F711C2F6-3864-4FD5-8229-F4A5A12CF0B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fünfzehn</a:t>
          </a:r>
          <a:endParaRPr lang="cs-CZ" sz="2800" dirty="0"/>
        </a:p>
      </dgm:t>
    </dgm:pt>
    <dgm:pt modelId="{F2D76BE5-6C8E-43E7-B7E0-D1A60897E48D}" type="parTrans" cxnId="{ADE9504F-1668-47BE-8C96-2C27379B8FBD}">
      <dgm:prSet/>
      <dgm:spPr/>
      <dgm:t>
        <a:bodyPr/>
        <a:lstStyle/>
        <a:p>
          <a:endParaRPr lang="cs-CZ"/>
        </a:p>
      </dgm:t>
    </dgm:pt>
    <dgm:pt modelId="{DB55C9B5-E003-41DF-B70D-DCCD780DA476}" type="sibTrans" cxnId="{ADE9504F-1668-47BE-8C96-2C27379B8FBD}">
      <dgm:prSet/>
      <dgm:spPr/>
      <dgm:t>
        <a:bodyPr/>
        <a:lstStyle/>
        <a:p>
          <a:endParaRPr lang="cs-CZ"/>
        </a:p>
      </dgm:t>
    </dgm:pt>
    <dgm:pt modelId="{255506A7-F2F0-4C3D-83A6-6EB7DF52D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err="1" smtClean="0"/>
            <a:t>siebzehn</a:t>
          </a:r>
          <a:endParaRPr lang="cs-CZ" sz="2800" dirty="0"/>
        </a:p>
      </dgm:t>
    </dgm:pt>
    <dgm:pt modelId="{0AE838A8-5B23-4188-A2D8-12040D2E0020}" type="parTrans" cxnId="{B87858C5-F64F-4BC1-9E8F-84763F9C1ADA}">
      <dgm:prSet/>
      <dgm:spPr/>
      <dgm:t>
        <a:bodyPr/>
        <a:lstStyle/>
        <a:p>
          <a:endParaRPr lang="cs-CZ"/>
        </a:p>
      </dgm:t>
    </dgm:pt>
    <dgm:pt modelId="{E8CDAEB5-8A00-497D-9D1C-BE64EF87F038}" type="sibTrans" cxnId="{B87858C5-F64F-4BC1-9E8F-84763F9C1ADA}">
      <dgm:prSet/>
      <dgm:spPr/>
      <dgm:t>
        <a:bodyPr/>
        <a:lstStyle/>
        <a:p>
          <a:endParaRPr lang="cs-CZ"/>
        </a:p>
      </dgm:t>
    </dgm:pt>
    <dgm:pt modelId="{2258EB11-8774-4103-860B-E486C6D3A91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spcBef>
              <a:spcPts val="3000"/>
            </a:spcBef>
          </a:pPr>
          <a:endParaRPr lang="cs-CZ" sz="2800" dirty="0" smtClean="0"/>
        </a:p>
        <a:p>
          <a:pPr algn="ctr" rtl="0">
            <a:spcBef>
              <a:spcPts val="3000"/>
            </a:spcBef>
          </a:pPr>
          <a:r>
            <a:rPr lang="cs-CZ" sz="2800" dirty="0" err="1" smtClean="0"/>
            <a:t>achtzehn</a:t>
          </a:r>
          <a:endParaRPr lang="cs-CZ" sz="2800" dirty="0" smtClean="0"/>
        </a:p>
        <a:p>
          <a:pPr algn="ctr" rtl="0">
            <a:spcBef>
              <a:spcPct val="0"/>
            </a:spcBef>
          </a:pPr>
          <a:endParaRPr lang="cs-CZ" sz="1000" dirty="0"/>
        </a:p>
      </dgm:t>
    </dgm:pt>
    <dgm:pt modelId="{CC26BBC7-5DD7-43EC-BAC8-97B5064D363F}" type="parTrans" cxnId="{2BD548BD-3EA1-4F1A-B47A-080E113B8309}">
      <dgm:prSet/>
      <dgm:spPr/>
      <dgm:t>
        <a:bodyPr/>
        <a:lstStyle/>
        <a:p>
          <a:endParaRPr lang="cs-CZ"/>
        </a:p>
      </dgm:t>
    </dgm:pt>
    <dgm:pt modelId="{AB7BA406-08E8-496A-B2F2-012539D4BC72}" type="sibTrans" cxnId="{2BD548BD-3EA1-4F1A-B47A-080E113B8309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10" custLinFactNeighborY="4503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9782661D-7267-40F1-930F-7C66C8DF094E}" type="pres">
      <dgm:prSet presAssocID="{16EC58BE-FA8B-47AF-BAD4-24B46BE5822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3" presStyleCnt="10" custLinFactNeighborY="4660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4" presStyleCnt="10" custLinFactNeighborY="3982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5" presStyleCnt="10" custLinFactNeighborY="3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275E9-8BE1-4A69-98A4-E942DD618AC5}" type="pres">
      <dgm:prSet presAssocID="{C8E599C5-92B1-4538-A91E-E45AC1594EC1}" presName="spacer" presStyleCnt="0"/>
      <dgm:spPr/>
    </dgm:pt>
    <dgm:pt modelId="{B4953362-CF22-4C9F-A0D5-71D00366EB71}" type="pres">
      <dgm:prSet presAssocID="{F85EDF17-9A5C-4D81-99BD-A3515F36CA0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6C0BD0-4858-49A7-B8CE-62D44F95F417}" type="pres">
      <dgm:prSet presAssocID="{95A7A695-0C6B-4F61-A173-D040D2F04D62}" presName="spacer" presStyleCnt="0"/>
      <dgm:spPr/>
    </dgm:pt>
    <dgm:pt modelId="{31130F2D-EE4C-4795-8A5C-20BE5E5CC8B3}" type="pres">
      <dgm:prSet presAssocID="{F711C2F6-3864-4FD5-8229-F4A5A12CF0B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A01C2-8C31-4F5A-A56C-D9CBCB94C29B}" type="pres">
      <dgm:prSet presAssocID="{DB55C9B5-E003-41DF-B70D-DCCD780DA476}" presName="spacer" presStyleCnt="0"/>
      <dgm:spPr/>
    </dgm:pt>
    <dgm:pt modelId="{5D360632-D7C3-4A7B-814B-52BB4844813F}" type="pres">
      <dgm:prSet presAssocID="{255506A7-F2F0-4C3D-83A6-6EB7DF52DF5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CCF254-DC72-4870-A90F-F6D92D9B6AC6}" type="pres">
      <dgm:prSet presAssocID="{E8CDAEB5-8A00-497D-9D1C-BE64EF87F038}" presName="spacer" presStyleCnt="0"/>
      <dgm:spPr/>
    </dgm:pt>
    <dgm:pt modelId="{34043079-B793-4743-89F1-B735B6EF88B7}" type="pres">
      <dgm:prSet presAssocID="{2258EB11-8774-4103-860B-E486C6D3A91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6073BC4-BDBE-4D4D-91B4-5230553EAC85}" type="presOf" srcId="{398CCEB0-E56C-4283-A8C0-20D2AA52E558}" destId="{39ECF9EB-9D0F-47E3-9622-5D44167F5F8D}" srcOrd="0" destOrd="0" presId="urn:microsoft.com/office/officeart/2005/8/layout/vList2"/>
    <dgm:cxn modelId="{082981FC-5404-4F10-94DE-01F9FF66D4B8}" srcId="{76B7405A-2470-493B-A81C-7679F3255987}" destId="{F85EDF17-9A5C-4D81-99BD-A3515F36CA01}" srcOrd="6" destOrd="0" parTransId="{72F99E92-8D45-42FC-8C6A-F22CBEA7709A}" sibTransId="{95A7A695-0C6B-4F61-A173-D040D2F04D62}"/>
    <dgm:cxn modelId="{D961939F-10C4-4177-B714-F791780F748D}" srcId="{76B7405A-2470-493B-A81C-7679F3255987}" destId="{8035E6A7-714A-4994-87D7-AAA9027C5377}" srcOrd="3" destOrd="0" parTransId="{DFD8A992-CC5F-4717-BD91-826A64CE2FEE}" sibTransId="{F377C2BF-E584-4CE5-A322-0A0A8F6705E6}"/>
    <dgm:cxn modelId="{ADE9504F-1668-47BE-8C96-2C27379B8FBD}" srcId="{76B7405A-2470-493B-A81C-7679F3255987}" destId="{F711C2F6-3864-4FD5-8229-F4A5A12CF0B8}" srcOrd="7" destOrd="0" parTransId="{F2D76BE5-6C8E-43E7-B7E0-D1A60897E48D}" sibTransId="{DB55C9B5-E003-41DF-B70D-DCCD780DA476}"/>
    <dgm:cxn modelId="{30926520-17F3-4301-8522-866A9C5CFCF7}" type="presOf" srcId="{B4AF1A6C-3433-454C-9116-FEE6D88C9440}" destId="{8EE84C0E-3004-4EA8-B9BE-7707138327B9}" srcOrd="0" destOrd="0" presId="urn:microsoft.com/office/officeart/2005/8/layout/vList2"/>
    <dgm:cxn modelId="{B87858C5-F64F-4BC1-9E8F-84763F9C1ADA}" srcId="{76B7405A-2470-493B-A81C-7679F3255987}" destId="{255506A7-F2F0-4C3D-83A6-6EB7DF52DF5E}" srcOrd="8" destOrd="0" parTransId="{0AE838A8-5B23-4188-A2D8-12040D2E0020}" sibTransId="{E8CDAEB5-8A00-497D-9D1C-BE64EF87F038}"/>
    <dgm:cxn modelId="{EF01B496-6089-4A66-9D0E-D39CD98FCEEF}" type="presOf" srcId="{58BA6FC0-03E6-4629-AA8B-3AFDDBBECB74}" destId="{86CF533B-BEDF-4C4F-BBD9-A5C257CF290C}" srcOrd="0" destOrd="0" presId="urn:microsoft.com/office/officeart/2005/8/layout/vList2"/>
    <dgm:cxn modelId="{2BD548BD-3EA1-4F1A-B47A-080E113B8309}" srcId="{76B7405A-2470-493B-A81C-7679F3255987}" destId="{2258EB11-8774-4103-860B-E486C6D3A919}" srcOrd="9" destOrd="0" parTransId="{CC26BBC7-5DD7-43EC-BAC8-97B5064D363F}" sibTransId="{AB7BA406-08E8-496A-B2F2-012539D4BC72}"/>
    <dgm:cxn modelId="{5D57773C-CDA6-435B-937B-0508015F58D1}" type="presOf" srcId="{255506A7-F2F0-4C3D-83A6-6EB7DF52DF5E}" destId="{5D360632-D7C3-4A7B-814B-52BB4844813F}" srcOrd="0" destOrd="0" presId="urn:microsoft.com/office/officeart/2005/8/layout/vList2"/>
    <dgm:cxn modelId="{9D294258-5000-4ABB-A988-0E7A2A662781}" type="presOf" srcId="{76B7405A-2470-493B-A81C-7679F3255987}" destId="{075DE33D-64EB-4508-BC65-D34EF1A2F209}" srcOrd="0" destOrd="0" presId="urn:microsoft.com/office/officeart/2005/8/layout/vList2"/>
    <dgm:cxn modelId="{C05941FE-0E49-4840-9E21-D634B86009F7}" srcId="{76B7405A-2470-493B-A81C-7679F3255987}" destId="{B4AF1A6C-3433-454C-9116-FEE6D88C9440}" srcOrd="4" destOrd="0" parTransId="{89979193-3C32-45F2-8D11-E2BEBBB4F1A0}" sibTransId="{71D99F9E-566B-4BDF-AA9A-26D2224D709C}"/>
    <dgm:cxn modelId="{C0BAA9A1-57F1-45ED-8363-A6490C689EBE}" type="presOf" srcId="{F711C2F6-3864-4FD5-8229-F4A5A12CF0B8}" destId="{31130F2D-EE4C-4795-8A5C-20BE5E5CC8B3}" srcOrd="0" destOrd="0" presId="urn:microsoft.com/office/officeart/2005/8/layout/vList2"/>
    <dgm:cxn modelId="{BC285676-3F65-4CBD-8330-67C7B9874C88}" type="presOf" srcId="{16EC58BE-FA8B-47AF-BAD4-24B46BE58225}" destId="{9782661D-7267-40F1-930F-7C66C8DF094E}" srcOrd="0" destOrd="0" presId="urn:microsoft.com/office/officeart/2005/8/layout/vList2"/>
    <dgm:cxn modelId="{CF09DF7D-CA88-4B56-8D7C-5B0DA52DE56E}" srcId="{76B7405A-2470-493B-A81C-7679F3255987}" destId="{FAB79B46-818B-44AF-BE2B-4CF04B0B398C}" srcOrd="5" destOrd="0" parTransId="{7B3598D5-1DCF-4EF1-84B7-1F45AF1D6C2F}" sibTransId="{C8E599C5-92B1-4538-A91E-E45AC1594EC1}"/>
    <dgm:cxn modelId="{DD49F746-7AD6-4B09-BDC6-A590EF7EBF03}" type="presOf" srcId="{8035E6A7-714A-4994-87D7-AAA9027C5377}" destId="{62BEFC9B-20AB-4508-99B8-99AC8E480BC8}" srcOrd="0" destOrd="0" presId="urn:microsoft.com/office/officeart/2005/8/layout/vList2"/>
    <dgm:cxn modelId="{0A9B76E1-7C2A-4DE4-9722-F2A03BDF2E1D}" type="presOf" srcId="{F85EDF17-9A5C-4D81-99BD-A3515F36CA01}" destId="{B4953362-CF22-4C9F-A0D5-71D00366EB71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18EED10F-D1B4-48D6-8D47-EDA22227F16E}" srcId="{76B7405A-2470-493B-A81C-7679F3255987}" destId="{398CCEB0-E56C-4283-A8C0-20D2AA52E558}" srcOrd="2" destOrd="0" parTransId="{F30EEA82-49E5-4D7E-91BD-80575758C9EB}" sibTransId="{20A89318-A783-4B6D-B2B2-BEA2D415B47F}"/>
    <dgm:cxn modelId="{9E2536D8-A915-4852-A5F4-89FFCED8E0EE}" type="presOf" srcId="{FAB79B46-818B-44AF-BE2B-4CF04B0B398C}" destId="{A7B781D2-AA89-4626-8003-590009CCD504}" srcOrd="0" destOrd="0" presId="urn:microsoft.com/office/officeart/2005/8/layout/vList2"/>
    <dgm:cxn modelId="{4EF4721E-EC4F-453A-BE99-C9B153A1ECCA}" srcId="{76B7405A-2470-493B-A81C-7679F3255987}" destId="{16EC58BE-FA8B-47AF-BAD4-24B46BE58225}" srcOrd="1" destOrd="0" parTransId="{95B12E91-5329-4DD9-B47F-58C0B2487AB1}" sibTransId="{5B9187CB-8B33-49FB-B87F-ED2F20664472}"/>
    <dgm:cxn modelId="{41F39829-E40F-4FEA-82D3-A24CA10CDCFD}" type="presOf" srcId="{2258EB11-8774-4103-860B-E486C6D3A919}" destId="{34043079-B793-4743-89F1-B735B6EF88B7}" srcOrd="0" destOrd="0" presId="urn:microsoft.com/office/officeart/2005/8/layout/vList2"/>
    <dgm:cxn modelId="{F8F49D7C-5D6A-4A80-93BC-941BB6140602}" type="presParOf" srcId="{075DE33D-64EB-4508-BC65-D34EF1A2F209}" destId="{86CF533B-BEDF-4C4F-BBD9-A5C257CF290C}" srcOrd="0" destOrd="0" presId="urn:microsoft.com/office/officeart/2005/8/layout/vList2"/>
    <dgm:cxn modelId="{B79E7999-00FE-412C-A081-405552A8B924}" type="presParOf" srcId="{075DE33D-64EB-4508-BC65-D34EF1A2F209}" destId="{29836668-F139-4E4A-835F-F355F77BD105}" srcOrd="1" destOrd="0" presId="urn:microsoft.com/office/officeart/2005/8/layout/vList2"/>
    <dgm:cxn modelId="{937B2E17-F6BD-431B-8A28-4B24FA859247}" type="presParOf" srcId="{075DE33D-64EB-4508-BC65-D34EF1A2F209}" destId="{9782661D-7267-40F1-930F-7C66C8DF094E}" srcOrd="2" destOrd="0" presId="urn:microsoft.com/office/officeart/2005/8/layout/vList2"/>
    <dgm:cxn modelId="{EFEBAE7E-6533-418E-ABB2-DA500160C03C}" type="presParOf" srcId="{075DE33D-64EB-4508-BC65-D34EF1A2F209}" destId="{7485FC89-F5D7-4A23-8BA6-755C31CD6561}" srcOrd="3" destOrd="0" presId="urn:microsoft.com/office/officeart/2005/8/layout/vList2"/>
    <dgm:cxn modelId="{1AECEAAD-C320-49EA-ADF7-5CD08F3E5C26}" type="presParOf" srcId="{075DE33D-64EB-4508-BC65-D34EF1A2F209}" destId="{39ECF9EB-9D0F-47E3-9622-5D44167F5F8D}" srcOrd="4" destOrd="0" presId="urn:microsoft.com/office/officeart/2005/8/layout/vList2"/>
    <dgm:cxn modelId="{82D9E8BB-6551-46FB-B5B5-14C87E985158}" type="presParOf" srcId="{075DE33D-64EB-4508-BC65-D34EF1A2F209}" destId="{8856C66A-7D82-4F84-B85F-A0C39245DC6A}" srcOrd="5" destOrd="0" presId="urn:microsoft.com/office/officeart/2005/8/layout/vList2"/>
    <dgm:cxn modelId="{B3469261-74EA-4A57-8440-E9BD16164055}" type="presParOf" srcId="{075DE33D-64EB-4508-BC65-D34EF1A2F209}" destId="{62BEFC9B-20AB-4508-99B8-99AC8E480BC8}" srcOrd="6" destOrd="0" presId="urn:microsoft.com/office/officeart/2005/8/layout/vList2"/>
    <dgm:cxn modelId="{CCF0231C-CF6A-412F-B046-061A132224E5}" type="presParOf" srcId="{075DE33D-64EB-4508-BC65-D34EF1A2F209}" destId="{0890CCA5-0A70-40F2-95F8-40C3EA1D7D8B}" srcOrd="7" destOrd="0" presId="urn:microsoft.com/office/officeart/2005/8/layout/vList2"/>
    <dgm:cxn modelId="{103D1F29-E1AF-417B-9ABA-42ECE57F9FA2}" type="presParOf" srcId="{075DE33D-64EB-4508-BC65-D34EF1A2F209}" destId="{8EE84C0E-3004-4EA8-B9BE-7707138327B9}" srcOrd="8" destOrd="0" presId="urn:microsoft.com/office/officeart/2005/8/layout/vList2"/>
    <dgm:cxn modelId="{E80EDECC-69B1-4410-A4AA-0E7A111A092E}" type="presParOf" srcId="{075DE33D-64EB-4508-BC65-D34EF1A2F209}" destId="{D12C710A-8C5D-4D1C-A04D-B6AB5ABC720F}" srcOrd="9" destOrd="0" presId="urn:microsoft.com/office/officeart/2005/8/layout/vList2"/>
    <dgm:cxn modelId="{D59CC2D1-17B0-40B0-B513-04BBC12E2E79}" type="presParOf" srcId="{075DE33D-64EB-4508-BC65-D34EF1A2F209}" destId="{A7B781D2-AA89-4626-8003-590009CCD504}" srcOrd="10" destOrd="0" presId="urn:microsoft.com/office/officeart/2005/8/layout/vList2"/>
    <dgm:cxn modelId="{19A4F050-1BFD-44A7-90C8-7ADCB680B4DD}" type="presParOf" srcId="{075DE33D-64EB-4508-BC65-D34EF1A2F209}" destId="{267275E9-8BE1-4A69-98A4-E942DD618AC5}" srcOrd="11" destOrd="0" presId="urn:microsoft.com/office/officeart/2005/8/layout/vList2"/>
    <dgm:cxn modelId="{A0F5723D-59EB-4C6B-997C-3CEBD4CB4BB9}" type="presParOf" srcId="{075DE33D-64EB-4508-BC65-D34EF1A2F209}" destId="{B4953362-CF22-4C9F-A0D5-71D00366EB71}" srcOrd="12" destOrd="0" presId="urn:microsoft.com/office/officeart/2005/8/layout/vList2"/>
    <dgm:cxn modelId="{21A962CE-3D12-4B7B-A76F-21FE2DD339AB}" type="presParOf" srcId="{075DE33D-64EB-4508-BC65-D34EF1A2F209}" destId="{B06C0BD0-4858-49A7-B8CE-62D44F95F417}" srcOrd="13" destOrd="0" presId="urn:microsoft.com/office/officeart/2005/8/layout/vList2"/>
    <dgm:cxn modelId="{145F15C5-DF66-44E4-BE4A-1A0CEEB418A9}" type="presParOf" srcId="{075DE33D-64EB-4508-BC65-D34EF1A2F209}" destId="{31130F2D-EE4C-4795-8A5C-20BE5E5CC8B3}" srcOrd="14" destOrd="0" presId="urn:microsoft.com/office/officeart/2005/8/layout/vList2"/>
    <dgm:cxn modelId="{4A8B23CB-2A74-45EF-A7D8-D9A311EC410A}" type="presParOf" srcId="{075DE33D-64EB-4508-BC65-D34EF1A2F209}" destId="{EBCA01C2-8C31-4F5A-A56C-D9CBCB94C29B}" srcOrd="15" destOrd="0" presId="urn:microsoft.com/office/officeart/2005/8/layout/vList2"/>
    <dgm:cxn modelId="{83AEF297-D59B-4920-9307-78FA895A6591}" type="presParOf" srcId="{075DE33D-64EB-4508-BC65-D34EF1A2F209}" destId="{5D360632-D7C3-4A7B-814B-52BB4844813F}" srcOrd="16" destOrd="0" presId="urn:microsoft.com/office/officeart/2005/8/layout/vList2"/>
    <dgm:cxn modelId="{D8B2CFCF-FD84-4B1C-89E1-EDF785F854EB}" type="presParOf" srcId="{075DE33D-64EB-4508-BC65-D34EF1A2F209}" destId="{B9CCF254-DC72-4870-A90F-F6D92D9B6AC6}" srcOrd="17" destOrd="0" presId="urn:microsoft.com/office/officeart/2005/8/layout/vList2"/>
    <dgm:cxn modelId="{3BB303CD-1423-43C5-948B-CA716BD23889}" type="presParOf" srcId="{075DE33D-64EB-4508-BC65-D34EF1A2F209}" destId="{34043079-B793-4743-89F1-B735B6EF88B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šestnáct</a:t>
          </a:r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dvanáct</a:t>
          </a:r>
          <a:endParaRPr lang="cs-CZ" sz="2800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jedenáct</a:t>
          </a:r>
          <a:endParaRPr lang="cs-CZ" sz="2800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třináct</a:t>
          </a:r>
          <a:endParaRPr lang="cs-CZ" sz="2800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devatenáct</a:t>
          </a:r>
          <a:endParaRPr lang="cs-CZ" sz="2800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čtrnáct</a:t>
          </a:r>
          <a:endParaRPr lang="cs-CZ" sz="2800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4660C243-CC79-4C5E-A2AC-151EC1D0110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dvacet</a:t>
          </a:r>
        </a:p>
      </dgm:t>
    </dgm:pt>
    <dgm:pt modelId="{1C341497-5065-496C-877D-CEA804BB2F4B}" type="parTrans" cxnId="{91C3CF0A-6545-4D6D-9E5A-9A9DC3A006FE}">
      <dgm:prSet/>
      <dgm:spPr/>
      <dgm:t>
        <a:bodyPr/>
        <a:lstStyle/>
        <a:p>
          <a:endParaRPr lang="cs-CZ"/>
        </a:p>
      </dgm:t>
    </dgm:pt>
    <dgm:pt modelId="{B6F501B6-01DA-49D4-8DB8-3F7045DC0EDC}" type="sibTrans" cxnId="{91C3CF0A-6545-4D6D-9E5A-9A9DC3A006FE}">
      <dgm:prSet/>
      <dgm:spPr/>
      <dgm:t>
        <a:bodyPr/>
        <a:lstStyle/>
        <a:p>
          <a:endParaRPr lang="cs-CZ"/>
        </a:p>
      </dgm:t>
    </dgm:pt>
    <dgm:pt modelId="{2910A99B-E882-478C-8F80-9A8A3F043F5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osmnáct</a:t>
          </a:r>
          <a:endParaRPr lang="cs-CZ" sz="2800" dirty="0"/>
        </a:p>
      </dgm:t>
    </dgm:pt>
    <dgm:pt modelId="{C140BD76-AE35-448D-8CB0-6956CD026F77}" type="parTrans" cxnId="{0B31ACB9-9B19-46E2-A420-76207E3C715D}">
      <dgm:prSet/>
      <dgm:spPr/>
      <dgm:t>
        <a:bodyPr/>
        <a:lstStyle/>
        <a:p>
          <a:endParaRPr lang="cs-CZ"/>
        </a:p>
      </dgm:t>
    </dgm:pt>
    <dgm:pt modelId="{898897BF-E19E-4449-A961-2ECD67F7C553}" type="sibTrans" cxnId="{0B31ACB9-9B19-46E2-A420-76207E3C715D}">
      <dgm:prSet/>
      <dgm:spPr/>
      <dgm:t>
        <a:bodyPr/>
        <a:lstStyle/>
        <a:p>
          <a:endParaRPr lang="cs-CZ"/>
        </a:p>
      </dgm:t>
    </dgm:pt>
    <dgm:pt modelId="{A157ACA2-3EB7-4870-B75A-1F23793CE5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sedmnáct</a:t>
          </a:r>
          <a:endParaRPr lang="cs-CZ" sz="2800" dirty="0"/>
        </a:p>
      </dgm:t>
    </dgm:pt>
    <dgm:pt modelId="{3519F677-C053-4EC3-9BFA-F71912F1BB3D}" type="parTrans" cxnId="{11B78D04-8F56-4310-B24B-8A116B0A265B}">
      <dgm:prSet/>
      <dgm:spPr/>
      <dgm:t>
        <a:bodyPr/>
        <a:lstStyle/>
        <a:p>
          <a:endParaRPr lang="cs-CZ"/>
        </a:p>
      </dgm:t>
    </dgm:pt>
    <dgm:pt modelId="{E779EF63-45EC-4131-89C2-D4BA1ECCD401}" type="sibTrans" cxnId="{11B78D04-8F56-4310-B24B-8A116B0A265B}">
      <dgm:prSet/>
      <dgm:spPr/>
      <dgm:t>
        <a:bodyPr/>
        <a:lstStyle/>
        <a:p>
          <a:endParaRPr lang="cs-CZ"/>
        </a:p>
      </dgm:t>
    </dgm:pt>
    <dgm:pt modelId="{840639F2-83D2-4495-8DB6-54B7C1B62B3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cs-CZ" sz="2800" dirty="0" smtClean="0"/>
            <a:t>patnáct</a:t>
          </a:r>
          <a:endParaRPr lang="cs-CZ" sz="2800" dirty="0"/>
        </a:p>
      </dgm:t>
    </dgm:pt>
    <dgm:pt modelId="{0D5449BD-6F7B-431E-8299-0DD1F4AC36D6}" type="parTrans" cxnId="{350227DF-DD76-4955-AFFE-F9ED54492695}">
      <dgm:prSet/>
      <dgm:spPr/>
      <dgm:t>
        <a:bodyPr/>
        <a:lstStyle/>
        <a:p>
          <a:endParaRPr lang="cs-CZ"/>
        </a:p>
      </dgm:t>
    </dgm:pt>
    <dgm:pt modelId="{41B94C7F-B192-4023-BCE1-1E4F6A0ED6BA}" type="sibTrans" cxnId="{350227DF-DD76-4955-AFFE-F9ED54492695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10" custLinFactNeighborX="7358" custLinFactNeighborY="-2989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E71DA641-4DC7-4789-BD62-B399994AB9DA}" type="pres">
      <dgm:prSet presAssocID="{4660C243-CC79-4C5E-A2AC-151EC1D0110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C48A5F-6D65-4291-9213-7137E95DDA66}" type="pres">
      <dgm:prSet presAssocID="{B6F501B6-01DA-49D4-8DB8-3F7045DC0EDC}" presName="spacer" presStyleCnt="0"/>
      <dgm:spPr/>
    </dgm:pt>
    <dgm:pt modelId="{9782661D-7267-40F1-930F-7C66C8DF094E}" type="pres">
      <dgm:prSet presAssocID="{16EC58BE-FA8B-47AF-BAD4-24B46BE58225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D8F833-6130-44F4-97A9-34D6A0E17541}" type="pres">
      <dgm:prSet presAssocID="{C8E599C5-92B1-4538-A91E-E45AC1594EC1}" presName="spacer" presStyleCnt="0"/>
      <dgm:spPr/>
    </dgm:pt>
    <dgm:pt modelId="{643F34BD-2895-4E92-BACF-7058F591B4DA}" type="pres">
      <dgm:prSet presAssocID="{2910A99B-E882-478C-8F80-9A8A3F043F5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D9A9C1-FF2D-4413-9AB1-2C37CA77DF75}" type="pres">
      <dgm:prSet presAssocID="{898897BF-E19E-4449-A961-2ECD67F7C553}" presName="spacer" presStyleCnt="0"/>
      <dgm:spPr/>
    </dgm:pt>
    <dgm:pt modelId="{D24B8CC1-44BC-4279-9D53-6EE8A52BEF55}" type="pres">
      <dgm:prSet presAssocID="{A157ACA2-3EB7-4870-B75A-1F23793CE5D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85A10F-692B-44D0-BD91-0B8A45ED3E51}" type="pres">
      <dgm:prSet presAssocID="{E779EF63-45EC-4131-89C2-D4BA1ECCD401}" presName="spacer" presStyleCnt="0"/>
      <dgm:spPr/>
    </dgm:pt>
    <dgm:pt modelId="{09F504EC-BF1A-4AD7-B426-D890205A2202}" type="pres">
      <dgm:prSet presAssocID="{840639F2-83D2-4495-8DB6-54B7C1B62B3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578D1F-5C62-4306-84C1-2E7CB9447E91}" type="presOf" srcId="{FAB79B46-818B-44AF-BE2B-4CF04B0B398C}" destId="{A7B781D2-AA89-4626-8003-590009CCD504}" srcOrd="0" destOrd="0" presId="urn:microsoft.com/office/officeart/2005/8/layout/vList2"/>
    <dgm:cxn modelId="{85961FBC-6A7E-402E-85C1-25FDDB1F167B}" type="presOf" srcId="{2910A99B-E882-478C-8F80-9A8A3F043F55}" destId="{643F34BD-2895-4E92-BACF-7058F591B4DA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C8B4D7F2-AF06-42CA-A1BB-AA4BE56B5F60}" type="presOf" srcId="{840639F2-83D2-4495-8DB6-54B7C1B62B3A}" destId="{09F504EC-BF1A-4AD7-B426-D890205A2202}" srcOrd="0" destOrd="0" presId="urn:microsoft.com/office/officeart/2005/8/layout/vList2"/>
    <dgm:cxn modelId="{D357B1C4-FD92-4018-8977-6BD8EBC4EFB1}" type="presOf" srcId="{A157ACA2-3EB7-4870-B75A-1F23793CE5D0}" destId="{D24B8CC1-44BC-4279-9D53-6EE8A52BEF55}" srcOrd="0" destOrd="0" presId="urn:microsoft.com/office/officeart/2005/8/layout/vList2"/>
    <dgm:cxn modelId="{9E5BCD1D-A671-4962-8E22-8CB6FAB9D2FE}" type="presOf" srcId="{4660C243-CC79-4C5E-A2AC-151EC1D01102}" destId="{E71DA641-4DC7-4789-BD62-B399994AB9DA}" srcOrd="0" destOrd="0" presId="urn:microsoft.com/office/officeart/2005/8/layout/vList2"/>
    <dgm:cxn modelId="{18EED10F-D1B4-48D6-8D47-EDA22227F16E}" srcId="{76B7405A-2470-493B-A81C-7679F3255987}" destId="{398CCEB0-E56C-4283-A8C0-20D2AA52E558}" srcOrd="3" destOrd="0" parTransId="{F30EEA82-49E5-4D7E-91BD-80575758C9EB}" sibTransId="{20A89318-A783-4B6D-B2B2-BEA2D415B47F}"/>
    <dgm:cxn modelId="{11B78D04-8F56-4310-B24B-8A116B0A265B}" srcId="{76B7405A-2470-493B-A81C-7679F3255987}" destId="{A157ACA2-3EB7-4870-B75A-1F23793CE5D0}" srcOrd="8" destOrd="0" parTransId="{3519F677-C053-4EC3-9BFA-F71912F1BB3D}" sibTransId="{E779EF63-45EC-4131-89C2-D4BA1ECCD401}"/>
    <dgm:cxn modelId="{C05941FE-0E49-4840-9E21-D634B86009F7}" srcId="{76B7405A-2470-493B-A81C-7679F3255987}" destId="{B4AF1A6C-3433-454C-9116-FEE6D88C9440}" srcOrd="5" destOrd="0" parTransId="{89979193-3C32-45F2-8D11-E2BEBBB4F1A0}" sibTransId="{71D99F9E-566B-4BDF-AA9A-26D2224D709C}"/>
    <dgm:cxn modelId="{D961939F-10C4-4177-B714-F791780F748D}" srcId="{76B7405A-2470-493B-A81C-7679F3255987}" destId="{8035E6A7-714A-4994-87D7-AAA9027C5377}" srcOrd="4" destOrd="0" parTransId="{DFD8A992-CC5F-4717-BD91-826A64CE2FEE}" sibTransId="{F377C2BF-E584-4CE5-A322-0A0A8F6705E6}"/>
    <dgm:cxn modelId="{CDAC17CB-CF36-4FB4-A48D-C6B6DC09AEDF}" type="presOf" srcId="{8035E6A7-714A-4994-87D7-AAA9027C5377}" destId="{62BEFC9B-20AB-4508-99B8-99AC8E480BC8}" srcOrd="0" destOrd="0" presId="urn:microsoft.com/office/officeart/2005/8/layout/vList2"/>
    <dgm:cxn modelId="{4EF4721E-EC4F-453A-BE99-C9B153A1ECCA}" srcId="{76B7405A-2470-493B-A81C-7679F3255987}" destId="{16EC58BE-FA8B-47AF-BAD4-24B46BE58225}" srcOrd="2" destOrd="0" parTransId="{95B12E91-5329-4DD9-B47F-58C0B2487AB1}" sibTransId="{5B9187CB-8B33-49FB-B87F-ED2F20664472}"/>
    <dgm:cxn modelId="{350227DF-DD76-4955-AFFE-F9ED54492695}" srcId="{76B7405A-2470-493B-A81C-7679F3255987}" destId="{840639F2-83D2-4495-8DB6-54B7C1B62B3A}" srcOrd="9" destOrd="0" parTransId="{0D5449BD-6F7B-431E-8299-0DD1F4AC36D6}" sibTransId="{41B94C7F-B192-4023-BCE1-1E4F6A0ED6BA}"/>
    <dgm:cxn modelId="{0E22751B-CB7D-47B9-8BFB-6E8061FEAB24}" type="presOf" srcId="{398CCEB0-E56C-4283-A8C0-20D2AA52E558}" destId="{39ECF9EB-9D0F-47E3-9622-5D44167F5F8D}" srcOrd="0" destOrd="0" presId="urn:microsoft.com/office/officeart/2005/8/layout/vList2"/>
    <dgm:cxn modelId="{6D16F05C-9765-4975-AAC3-5B23FFF8B829}" type="presOf" srcId="{58BA6FC0-03E6-4629-AA8B-3AFDDBBECB74}" destId="{86CF533B-BEDF-4C4F-BBD9-A5C257CF290C}" srcOrd="0" destOrd="0" presId="urn:microsoft.com/office/officeart/2005/8/layout/vList2"/>
    <dgm:cxn modelId="{91C3CF0A-6545-4D6D-9E5A-9A9DC3A006FE}" srcId="{76B7405A-2470-493B-A81C-7679F3255987}" destId="{4660C243-CC79-4C5E-A2AC-151EC1D01102}" srcOrd="1" destOrd="0" parTransId="{1C341497-5065-496C-877D-CEA804BB2F4B}" sibTransId="{B6F501B6-01DA-49D4-8DB8-3F7045DC0EDC}"/>
    <dgm:cxn modelId="{0B31ACB9-9B19-46E2-A420-76207E3C715D}" srcId="{76B7405A-2470-493B-A81C-7679F3255987}" destId="{2910A99B-E882-478C-8F80-9A8A3F043F55}" srcOrd="7" destOrd="0" parTransId="{C140BD76-AE35-448D-8CB0-6956CD026F77}" sibTransId="{898897BF-E19E-4449-A961-2ECD67F7C553}"/>
    <dgm:cxn modelId="{CF09DF7D-CA88-4B56-8D7C-5B0DA52DE56E}" srcId="{76B7405A-2470-493B-A81C-7679F3255987}" destId="{FAB79B46-818B-44AF-BE2B-4CF04B0B398C}" srcOrd="6" destOrd="0" parTransId="{7B3598D5-1DCF-4EF1-84B7-1F45AF1D6C2F}" sibTransId="{C8E599C5-92B1-4538-A91E-E45AC1594EC1}"/>
    <dgm:cxn modelId="{95143966-5F1D-475C-9866-D45E45E718BE}" type="presOf" srcId="{16EC58BE-FA8B-47AF-BAD4-24B46BE58225}" destId="{9782661D-7267-40F1-930F-7C66C8DF094E}" srcOrd="0" destOrd="0" presId="urn:microsoft.com/office/officeart/2005/8/layout/vList2"/>
    <dgm:cxn modelId="{61B57369-5669-428D-AD10-E0AE09A5501A}" type="presOf" srcId="{B4AF1A6C-3433-454C-9116-FEE6D88C9440}" destId="{8EE84C0E-3004-4EA8-B9BE-7707138327B9}" srcOrd="0" destOrd="0" presId="urn:microsoft.com/office/officeart/2005/8/layout/vList2"/>
    <dgm:cxn modelId="{4FCBA616-9F83-4B83-9818-08BA9BC5EA88}" type="presOf" srcId="{76B7405A-2470-493B-A81C-7679F3255987}" destId="{075DE33D-64EB-4508-BC65-D34EF1A2F209}" srcOrd="0" destOrd="0" presId="urn:microsoft.com/office/officeart/2005/8/layout/vList2"/>
    <dgm:cxn modelId="{7E56B47D-068A-4081-93BC-F364CA773CE2}" type="presParOf" srcId="{075DE33D-64EB-4508-BC65-D34EF1A2F209}" destId="{86CF533B-BEDF-4C4F-BBD9-A5C257CF290C}" srcOrd="0" destOrd="0" presId="urn:microsoft.com/office/officeart/2005/8/layout/vList2"/>
    <dgm:cxn modelId="{D61632CA-D27F-4112-A302-EB6DFFE3F64B}" type="presParOf" srcId="{075DE33D-64EB-4508-BC65-D34EF1A2F209}" destId="{29836668-F139-4E4A-835F-F355F77BD105}" srcOrd="1" destOrd="0" presId="urn:microsoft.com/office/officeart/2005/8/layout/vList2"/>
    <dgm:cxn modelId="{576597B9-F2B8-41BB-90C5-7A1B089635A1}" type="presParOf" srcId="{075DE33D-64EB-4508-BC65-D34EF1A2F209}" destId="{E71DA641-4DC7-4789-BD62-B399994AB9DA}" srcOrd="2" destOrd="0" presId="urn:microsoft.com/office/officeart/2005/8/layout/vList2"/>
    <dgm:cxn modelId="{F6F4E5BF-689A-4A44-8C9F-32639B4BF3A9}" type="presParOf" srcId="{075DE33D-64EB-4508-BC65-D34EF1A2F209}" destId="{BFC48A5F-6D65-4291-9213-7137E95DDA66}" srcOrd="3" destOrd="0" presId="urn:microsoft.com/office/officeart/2005/8/layout/vList2"/>
    <dgm:cxn modelId="{0F05EA42-2316-4326-B31A-EEDA128163F9}" type="presParOf" srcId="{075DE33D-64EB-4508-BC65-D34EF1A2F209}" destId="{9782661D-7267-40F1-930F-7C66C8DF094E}" srcOrd="4" destOrd="0" presId="urn:microsoft.com/office/officeart/2005/8/layout/vList2"/>
    <dgm:cxn modelId="{7DE0D5F3-288A-4BCE-98E4-D2AFB4FE25B6}" type="presParOf" srcId="{075DE33D-64EB-4508-BC65-D34EF1A2F209}" destId="{7485FC89-F5D7-4A23-8BA6-755C31CD6561}" srcOrd="5" destOrd="0" presId="urn:microsoft.com/office/officeart/2005/8/layout/vList2"/>
    <dgm:cxn modelId="{86BA5CBA-4EE8-46E3-BE2B-AFED906138E3}" type="presParOf" srcId="{075DE33D-64EB-4508-BC65-D34EF1A2F209}" destId="{39ECF9EB-9D0F-47E3-9622-5D44167F5F8D}" srcOrd="6" destOrd="0" presId="urn:microsoft.com/office/officeart/2005/8/layout/vList2"/>
    <dgm:cxn modelId="{6ABBEF45-D691-415B-9AD5-A66AE634A885}" type="presParOf" srcId="{075DE33D-64EB-4508-BC65-D34EF1A2F209}" destId="{8856C66A-7D82-4F84-B85F-A0C39245DC6A}" srcOrd="7" destOrd="0" presId="urn:microsoft.com/office/officeart/2005/8/layout/vList2"/>
    <dgm:cxn modelId="{A1661B39-0A7D-4416-AC83-8FBDED8D9714}" type="presParOf" srcId="{075DE33D-64EB-4508-BC65-D34EF1A2F209}" destId="{62BEFC9B-20AB-4508-99B8-99AC8E480BC8}" srcOrd="8" destOrd="0" presId="urn:microsoft.com/office/officeart/2005/8/layout/vList2"/>
    <dgm:cxn modelId="{2EABE127-DCCF-4A1E-9862-397B823CF430}" type="presParOf" srcId="{075DE33D-64EB-4508-BC65-D34EF1A2F209}" destId="{0890CCA5-0A70-40F2-95F8-40C3EA1D7D8B}" srcOrd="9" destOrd="0" presId="urn:microsoft.com/office/officeart/2005/8/layout/vList2"/>
    <dgm:cxn modelId="{CA386002-060A-4233-BB7F-F59DB592A1A6}" type="presParOf" srcId="{075DE33D-64EB-4508-BC65-D34EF1A2F209}" destId="{8EE84C0E-3004-4EA8-B9BE-7707138327B9}" srcOrd="10" destOrd="0" presId="urn:microsoft.com/office/officeart/2005/8/layout/vList2"/>
    <dgm:cxn modelId="{C8D09935-1608-47F2-90FF-AC7A717FCB39}" type="presParOf" srcId="{075DE33D-64EB-4508-BC65-D34EF1A2F209}" destId="{D12C710A-8C5D-4D1C-A04D-B6AB5ABC720F}" srcOrd="11" destOrd="0" presId="urn:microsoft.com/office/officeart/2005/8/layout/vList2"/>
    <dgm:cxn modelId="{516D1ADC-AD4B-4D20-A86C-303E59FE6E33}" type="presParOf" srcId="{075DE33D-64EB-4508-BC65-D34EF1A2F209}" destId="{A7B781D2-AA89-4626-8003-590009CCD504}" srcOrd="12" destOrd="0" presId="urn:microsoft.com/office/officeart/2005/8/layout/vList2"/>
    <dgm:cxn modelId="{3E92651C-D84A-4F13-B3ED-5E421246E989}" type="presParOf" srcId="{075DE33D-64EB-4508-BC65-D34EF1A2F209}" destId="{51D8F833-6130-44F4-97A9-34D6A0E17541}" srcOrd="13" destOrd="0" presId="urn:microsoft.com/office/officeart/2005/8/layout/vList2"/>
    <dgm:cxn modelId="{84A3B568-AB26-4D2E-9D54-CE0D0C88E3ED}" type="presParOf" srcId="{075DE33D-64EB-4508-BC65-D34EF1A2F209}" destId="{643F34BD-2895-4E92-BACF-7058F591B4DA}" srcOrd="14" destOrd="0" presId="urn:microsoft.com/office/officeart/2005/8/layout/vList2"/>
    <dgm:cxn modelId="{C6E7CBCB-B713-4CCD-842B-668063F15DBA}" type="presParOf" srcId="{075DE33D-64EB-4508-BC65-D34EF1A2F209}" destId="{C2D9A9C1-FF2D-4413-9AB1-2C37CA77DF75}" srcOrd="15" destOrd="0" presId="urn:microsoft.com/office/officeart/2005/8/layout/vList2"/>
    <dgm:cxn modelId="{DBFE48AB-6C4C-4D7E-8155-D5424A5ADA8C}" type="presParOf" srcId="{075DE33D-64EB-4508-BC65-D34EF1A2F209}" destId="{D24B8CC1-44BC-4279-9D53-6EE8A52BEF55}" srcOrd="16" destOrd="0" presId="urn:microsoft.com/office/officeart/2005/8/layout/vList2"/>
    <dgm:cxn modelId="{95F7C0C1-C900-46A1-BA89-2BE00C63B084}" type="presParOf" srcId="{075DE33D-64EB-4508-BC65-D34EF1A2F209}" destId="{0285A10F-692B-44D0-BD91-0B8A45ED3E51}" srcOrd="17" destOrd="0" presId="urn:microsoft.com/office/officeart/2005/8/layout/vList2"/>
    <dgm:cxn modelId="{46A31877-CED1-49BD-9147-4D2B462960F9}" type="presParOf" srcId="{075DE33D-64EB-4508-BC65-D34EF1A2F209}" destId="{09F504EC-BF1A-4AD7-B426-D890205A220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3630"/>
          <a:ext cx="3473503" cy="49971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neun</a:t>
          </a:r>
          <a:endParaRPr lang="cs-CZ" sz="2800" kern="1200" dirty="0"/>
        </a:p>
      </dsp:txBody>
      <dsp:txXfrm>
        <a:off x="24394" y="28024"/>
        <a:ext cx="3424715" cy="450925"/>
      </dsp:txXfrm>
    </dsp:sp>
    <dsp:sp modelId="{9782661D-7267-40F1-930F-7C66C8DF094E}">
      <dsp:nvSpPr>
        <dsp:cNvPr id="0" name=""/>
        <dsp:cNvSpPr/>
      </dsp:nvSpPr>
      <dsp:spPr>
        <a:xfrm>
          <a:off x="0" y="505798"/>
          <a:ext cx="3473503" cy="49971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sechs</a:t>
          </a:r>
          <a:endParaRPr lang="cs-CZ" sz="2800" kern="1200" dirty="0"/>
        </a:p>
      </dsp:txBody>
      <dsp:txXfrm>
        <a:off x="24394" y="530192"/>
        <a:ext cx="3424715" cy="450925"/>
      </dsp:txXfrm>
    </dsp:sp>
    <dsp:sp modelId="{39ECF9EB-9D0F-47E3-9622-5D44167F5F8D}">
      <dsp:nvSpPr>
        <dsp:cNvPr id="0" name=""/>
        <dsp:cNvSpPr/>
      </dsp:nvSpPr>
      <dsp:spPr>
        <a:xfrm>
          <a:off x="0" y="1009976"/>
          <a:ext cx="3473503" cy="49971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zwei</a:t>
          </a:r>
          <a:endParaRPr lang="cs-CZ" sz="2800" kern="1200" dirty="0"/>
        </a:p>
      </dsp:txBody>
      <dsp:txXfrm>
        <a:off x="24394" y="1034370"/>
        <a:ext cx="3424715" cy="450925"/>
      </dsp:txXfrm>
    </dsp:sp>
    <dsp:sp modelId="{62BEFC9B-20AB-4508-99B8-99AC8E480BC8}">
      <dsp:nvSpPr>
        <dsp:cNvPr id="0" name=""/>
        <dsp:cNvSpPr/>
      </dsp:nvSpPr>
      <dsp:spPr>
        <a:xfrm>
          <a:off x="0" y="1516236"/>
          <a:ext cx="3473503" cy="49971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vier</a:t>
          </a:r>
          <a:endParaRPr lang="cs-CZ" sz="2800" kern="1200" dirty="0"/>
        </a:p>
      </dsp:txBody>
      <dsp:txXfrm>
        <a:off x="24394" y="1540630"/>
        <a:ext cx="3424715" cy="450925"/>
      </dsp:txXfrm>
    </dsp:sp>
    <dsp:sp modelId="{8EE84C0E-3004-4EA8-B9BE-7707138327B9}">
      <dsp:nvSpPr>
        <dsp:cNvPr id="0" name=""/>
        <dsp:cNvSpPr/>
      </dsp:nvSpPr>
      <dsp:spPr>
        <a:xfrm>
          <a:off x="0" y="2020112"/>
          <a:ext cx="3473503" cy="49971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zehn</a:t>
          </a:r>
          <a:endParaRPr lang="cs-CZ" sz="2800" kern="1200" dirty="0"/>
        </a:p>
      </dsp:txBody>
      <dsp:txXfrm>
        <a:off x="24394" y="2044506"/>
        <a:ext cx="3424715" cy="450925"/>
      </dsp:txXfrm>
    </dsp:sp>
    <dsp:sp modelId="{A7B781D2-AA89-4626-8003-590009CCD504}">
      <dsp:nvSpPr>
        <dsp:cNvPr id="0" name=""/>
        <dsp:cNvSpPr/>
      </dsp:nvSpPr>
      <dsp:spPr>
        <a:xfrm>
          <a:off x="0" y="2523987"/>
          <a:ext cx="3473503" cy="49971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ein</a:t>
          </a:r>
          <a:endParaRPr lang="cs-CZ" sz="2800" kern="1200" dirty="0"/>
        </a:p>
      </dsp:txBody>
      <dsp:txXfrm>
        <a:off x="24394" y="2548381"/>
        <a:ext cx="3424715" cy="450925"/>
      </dsp:txXfrm>
    </dsp:sp>
    <dsp:sp modelId="{B4953362-CF22-4C9F-A0D5-71D00366EB71}">
      <dsp:nvSpPr>
        <dsp:cNvPr id="0" name=""/>
        <dsp:cNvSpPr/>
      </dsp:nvSpPr>
      <dsp:spPr>
        <a:xfrm>
          <a:off x="0" y="3026690"/>
          <a:ext cx="3473503" cy="49971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drei</a:t>
          </a:r>
          <a:endParaRPr lang="cs-CZ" sz="2800" kern="1200" dirty="0"/>
        </a:p>
      </dsp:txBody>
      <dsp:txXfrm>
        <a:off x="24394" y="3051084"/>
        <a:ext cx="3424715" cy="450925"/>
      </dsp:txXfrm>
    </dsp:sp>
    <dsp:sp modelId="{31130F2D-EE4C-4795-8A5C-20BE5E5CC8B3}">
      <dsp:nvSpPr>
        <dsp:cNvPr id="0" name=""/>
        <dsp:cNvSpPr/>
      </dsp:nvSpPr>
      <dsp:spPr>
        <a:xfrm>
          <a:off x="0" y="3530869"/>
          <a:ext cx="3473503" cy="49971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fünf</a:t>
          </a:r>
          <a:endParaRPr lang="cs-CZ" sz="2800" kern="1200" dirty="0"/>
        </a:p>
      </dsp:txBody>
      <dsp:txXfrm>
        <a:off x="24394" y="3555263"/>
        <a:ext cx="3424715" cy="450925"/>
      </dsp:txXfrm>
    </dsp:sp>
    <dsp:sp modelId="{5D360632-D7C3-4A7B-814B-52BB4844813F}">
      <dsp:nvSpPr>
        <dsp:cNvPr id="0" name=""/>
        <dsp:cNvSpPr/>
      </dsp:nvSpPr>
      <dsp:spPr>
        <a:xfrm>
          <a:off x="0" y="4035048"/>
          <a:ext cx="3473503" cy="49971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sieben</a:t>
          </a:r>
          <a:endParaRPr lang="cs-CZ" sz="2800" kern="1200" dirty="0"/>
        </a:p>
      </dsp:txBody>
      <dsp:txXfrm>
        <a:off x="24394" y="4059442"/>
        <a:ext cx="3424715" cy="450925"/>
      </dsp:txXfrm>
    </dsp:sp>
    <dsp:sp modelId="{34043079-B793-4743-89F1-B735B6EF88B7}">
      <dsp:nvSpPr>
        <dsp:cNvPr id="0" name=""/>
        <dsp:cNvSpPr/>
      </dsp:nvSpPr>
      <dsp:spPr>
        <a:xfrm>
          <a:off x="0" y="4539226"/>
          <a:ext cx="3473503" cy="49971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acht</a:t>
          </a:r>
          <a:endParaRPr lang="cs-CZ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24394" y="4563620"/>
        <a:ext cx="3424715" cy="450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0"/>
          <a:ext cx="3384376" cy="49437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šest</a:t>
          </a:r>
        </a:p>
      </dsp:txBody>
      <dsp:txXfrm>
        <a:off x="24133" y="24133"/>
        <a:ext cx="3336110" cy="446104"/>
      </dsp:txXfrm>
    </dsp:sp>
    <dsp:sp modelId="{E71DA641-4DC7-4789-BD62-B399994AB9DA}">
      <dsp:nvSpPr>
        <dsp:cNvPr id="0" name=""/>
        <dsp:cNvSpPr/>
      </dsp:nvSpPr>
      <dsp:spPr>
        <a:xfrm>
          <a:off x="0" y="506079"/>
          <a:ext cx="3384376" cy="49437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deset</a:t>
          </a:r>
        </a:p>
      </dsp:txBody>
      <dsp:txXfrm>
        <a:off x="24133" y="530212"/>
        <a:ext cx="3336110" cy="446104"/>
      </dsp:txXfrm>
    </dsp:sp>
    <dsp:sp modelId="{9782661D-7267-40F1-930F-7C66C8DF094E}">
      <dsp:nvSpPr>
        <dsp:cNvPr id="0" name=""/>
        <dsp:cNvSpPr/>
      </dsp:nvSpPr>
      <dsp:spPr>
        <a:xfrm>
          <a:off x="0" y="1010941"/>
          <a:ext cx="3384376" cy="49437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dva</a:t>
          </a:r>
          <a:endParaRPr lang="cs-CZ" sz="2800" kern="1200" dirty="0"/>
        </a:p>
      </dsp:txBody>
      <dsp:txXfrm>
        <a:off x="24133" y="1035074"/>
        <a:ext cx="3336110" cy="446104"/>
      </dsp:txXfrm>
    </dsp:sp>
    <dsp:sp modelId="{39ECF9EB-9D0F-47E3-9622-5D44167F5F8D}">
      <dsp:nvSpPr>
        <dsp:cNvPr id="0" name=""/>
        <dsp:cNvSpPr/>
      </dsp:nvSpPr>
      <dsp:spPr>
        <a:xfrm>
          <a:off x="0" y="1515802"/>
          <a:ext cx="3384376" cy="4943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jeden</a:t>
          </a:r>
          <a:endParaRPr lang="cs-CZ" sz="2800" kern="1200" dirty="0"/>
        </a:p>
      </dsp:txBody>
      <dsp:txXfrm>
        <a:off x="24133" y="1539935"/>
        <a:ext cx="3336110" cy="446104"/>
      </dsp:txXfrm>
    </dsp:sp>
    <dsp:sp modelId="{62BEFC9B-20AB-4508-99B8-99AC8E480BC8}">
      <dsp:nvSpPr>
        <dsp:cNvPr id="0" name=""/>
        <dsp:cNvSpPr/>
      </dsp:nvSpPr>
      <dsp:spPr>
        <a:xfrm>
          <a:off x="0" y="2020663"/>
          <a:ext cx="3384376" cy="49437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tři</a:t>
          </a:r>
          <a:endParaRPr lang="cs-CZ" sz="2800" kern="1200" dirty="0"/>
        </a:p>
      </dsp:txBody>
      <dsp:txXfrm>
        <a:off x="24133" y="2044796"/>
        <a:ext cx="3336110" cy="446104"/>
      </dsp:txXfrm>
    </dsp:sp>
    <dsp:sp modelId="{8EE84C0E-3004-4EA8-B9BE-7707138327B9}">
      <dsp:nvSpPr>
        <dsp:cNvPr id="0" name=""/>
        <dsp:cNvSpPr/>
      </dsp:nvSpPr>
      <dsp:spPr>
        <a:xfrm>
          <a:off x="0" y="2525525"/>
          <a:ext cx="3384376" cy="49437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devět</a:t>
          </a:r>
          <a:endParaRPr lang="cs-CZ" sz="2800" kern="1200" dirty="0"/>
        </a:p>
      </dsp:txBody>
      <dsp:txXfrm>
        <a:off x="24133" y="2549658"/>
        <a:ext cx="3336110" cy="446104"/>
      </dsp:txXfrm>
    </dsp:sp>
    <dsp:sp modelId="{A7B781D2-AA89-4626-8003-590009CCD504}">
      <dsp:nvSpPr>
        <dsp:cNvPr id="0" name=""/>
        <dsp:cNvSpPr/>
      </dsp:nvSpPr>
      <dsp:spPr>
        <a:xfrm>
          <a:off x="0" y="3030386"/>
          <a:ext cx="3384376" cy="49437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čtyři</a:t>
          </a:r>
          <a:endParaRPr lang="cs-CZ" sz="2800" kern="1200" dirty="0"/>
        </a:p>
      </dsp:txBody>
      <dsp:txXfrm>
        <a:off x="24133" y="3054519"/>
        <a:ext cx="3336110" cy="446104"/>
      </dsp:txXfrm>
    </dsp:sp>
    <dsp:sp modelId="{643F34BD-2895-4E92-BACF-7058F591B4DA}">
      <dsp:nvSpPr>
        <dsp:cNvPr id="0" name=""/>
        <dsp:cNvSpPr/>
      </dsp:nvSpPr>
      <dsp:spPr>
        <a:xfrm>
          <a:off x="0" y="3535247"/>
          <a:ext cx="3384376" cy="49437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osm</a:t>
          </a:r>
          <a:endParaRPr lang="cs-CZ" sz="2800" kern="1200" dirty="0"/>
        </a:p>
      </dsp:txBody>
      <dsp:txXfrm>
        <a:off x="24133" y="3559380"/>
        <a:ext cx="3336110" cy="446104"/>
      </dsp:txXfrm>
    </dsp:sp>
    <dsp:sp modelId="{D24B8CC1-44BC-4279-9D53-6EE8A52BEF55}">
      <dsp:nvSpPr>
        <dsp:cNvPr id="0" name=""/>
        <dsp:cNvSpPr/>
      </dsp:nvSpPr>
      <dsp:spPr>
        <a:xfrm>
          <a:off x="0" y="4040109"/>
          <a:ext cx="3384376" cy="49437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sedm</a:t>
          </a:r>
          <a:endParaRPr lang="cs-CZ" sz="2800" kern="1200" dirty="0"/>
        </a:p>
      </dsp:txBody>
      <dsp:txXfrm>
        <a:off x="24133" y="4064242"/>
        <a:ext cx="3336110" cy="446104"/>
      </dsp:txXfrm>
    </dsp:sp>
    <dsp:sp modelId="{09F504EC-BF1A-4AD7-B426-D890205A2202}">
      <dsp:nvSpPr>
        <dsp:cNvPr id="0" name=""/>
        <dsp:cNvSpPr/>
      </dsp:nvSpPr>
      <dsp:spPr>
        <a:xfrm>
          <a:off x="0" y="4544970"/>
          <a:ext cx="3384376" cy="49437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pět</a:t>
          </a:r>
          <a:endParaRPr lang="cs-CZ" sz="2800" kern="1200" dirty="0"/>
        </a:p>
      </dsp:txBody>
      <dsp:txXfrm>
        <a:off x="24133" y="4569103"/>
        <a:ext cx="3336110" cy="446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3630"/>
          <a:ext cx="3473503" cy="49971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neunzehn</a:t>
          </a:r>
          <a:endParaRPr lang="cs-CZ" sz="2800" kern="1200" dirty="0"/>
        </a:p>
      </dsp:txBody>
      <dsp:txXfrm>
        <a:off x="24394" y="28024"/>
        <a:ext cx="3424715" cy="450925"/>
      </dsp:txXfrm>
    </dsp:sp>
    <dsp:sp modelId="{9782661D-7267-40F1-930F-7C66C8DF094E}">
      <dsp:nvSpPr>
        <dsp:cNvPr id="0" name=""/>
        <dsp:cNvSpPr/>
      </dsp:nvSpPr>
      <dsp:spPr>
        <a:xfrm>
          <a:off x="0" y="505798"/>
          <a:ext cx="3473503" cy="49971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sechzehn</a:t>
          </a:r>
          <a:endParaRPr lang="cs-CZ" sz="2800" kern="1200" dirty="0"/>
        </a:p>
      </dsp:txBody>
      <dsp:txXfrm>
        <a:off x="24394" y="530192"/>
        <a:ext cx="3424715" cy="450925"/>
      </dsp:txXfrm>
    </dsp:sp>
    <dsp:sp modelId="{39ECF9EB-9D0F-47E3-9622-5D44167F5F8D}">
      <dsp:nvSpPr>
        <dsp:cNvPr id="0" name=""/>
        <dsp:cNvSpPr/>
      </dsp:nvSpPr>
      <dsp:spPr>
        <a:xfrm>
          <a:off x="0" y="1009976"/>
          <a:ext cx="3473503" cy="49971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zwölf</a:t>
          </a:r>
          <a:endParaRPr lang="cs-CZ" sz="2800" kern="1200" dirty="0"/>
        </a:p>
      </dsp:txBody>
      <dsp:txXfrm>
        <a:off x="24394" y="1034370"/>
        <a:ext cx="3424715" cy="450925"/>
      </dsp:txXfrm>
    </dsp:sp>
    <dsp:sp modelId="{62BEFC9B-20AB-4508-99B8-99AC8E480BC8}">
      <dsp:nvSpPr>
        <dsp:cNvPr id="0" name=""/>
        <dsp:cNvSpPr/>
      </dsp:nvSpPr>
      <dsp:spPr>
        <a:xfrm>
          <a:off x="0" y="1516236"/>
          <a:ext cx="3473503" cy="49971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vierzehn</a:t>
          </a:r>
          <a:endParaRPr lang="cs-CZ" sz="2800" kern="1200" dirty="0"/>
        </a:p>
      </dsp:txBody>
      <dsp:txXfrm>
        <a:off x="24394" y="1540630"/>
        <a:ext cx="3424715" cy="450925"/>
      </dsp:txXfrm>
    </dsp:sp>
    <dsp:sp modelId="{8EE84C0E-3004-4EA8-B9BE-7707138327B9}">
      <dsp:nvSpPr>
        <dsp:cNvPr id="0" name=""/>
        <dsp:cNvSpPr/>
      </dsp:nvSpPr>
      <dsp:spPr>
        <a:xfrm>
          <a:off x="0" y="2020112"/>
          <a:ext cx="3473503" cy="49971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zwanzig</a:t>
          </a:r>
          <a:endParaRPr lang="cs-CZ" sz="2800" kern="1200" dirty="0"/>
        </a:p>
      </dsp:txBody>
      <dsp:txXfrm>
        <a:off x="24394" y="2044506"/>
        <a:ext cx="3424715" cy="450925"/>
      </dsp:txXfrm>
    </dsp:sp>
    <dsp:sp modelId="{A7B781D2-AA89-4626-8003-590009CCD504}">
      <dsp:nvSpPr>
        <dsp:cNvPr id="0" name=""/>
        <dsp:cNvSpPr/>
      </dsp:nvSpPr>
      <dsp:spPr>
        <a:xfrm>
          <a:off x="0" y="2523987"/>
          <a:ext cx="3473503" cy="49971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elf</a:t>
          </a:r>
          <a:endParaRPr lang="cs-CZ" sz="2800" kern="1200" dirty="0"/>
        </a:p>
      </dsp:txBody>
      <dsp:txXfrm>
        <a:off x="24394" y="2548381"/>
        <a:ext cx="3424715" cy="450925"/>
      </dsp:txXfrm>
    </dsp:sp>
    <dsp:sp modelId="{B4953362-CF22-4C9F-A0D5-71D00366EB71}">
      <dsp:nvSpPr>
        <dsp:cNvPr id="0" name=""/>
        <dsp:cNvSpPr/>
      </dsp:nvSpPr>
      <dsp:spPr>
        <a:xfrm>
          <a:off x="0" y="3026690"/>
          <a:ext cx="3473503" cy="49971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dreizehn</a:t>
          </a:r>
          <a:endParaRPr lang="cs-CZ" sz="2800" kern="1200" dirty="0"/>
        </a:p>
      </dsp:txBody>
      <dsp:txXfrm>
        <a:off x="24394" y="3051084"/>
        <a:ext cx="3424715" cy="450925"/>
      </dsp:txXfrm>
    </dsp:sp>
    <dsp:sp modelId="{31130F2D-EE4C-4795-8A5C-20BE5E5CC8B3}">
      <dsp:nvSpPr>
        <dsp:cNvPr id="0" name=""/>
        <dsp:cNvSpPr/>
      </dsp:nvSpPr>
      <dsp:spPr>
        <a:xfrm>
          <a:off x="0" y="3530869"/>
          <a:ext cx="3473503" cy="49971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fünfzehn</a:t>
          </a:r>
          <a:endParaRPr lang="cs-CZ" sz="2800" kern="1200" dirty="0"/>
        </a:p>
      </dsp:txBody>
      <dsp:txXfrm>
        <a:off x="24394" y="3555263"/>
        <a:ext cx="3424715" cy="450925"/>
      </dsp:txXfrm>
    </dsp:sp>
    <dsp:sp modelId="{5D360632-D7C3-4A7B-814B-52BB4844813F}">
      <dsp:nvSpPr>
        <dsp:cNvPr id="0" name=""/>
        <dsp:cNvSpPr/>
      </dsp:nvSpPr>
      <dsp:spPr>
        <a:xfrm>
          <a:off x="0" y="4035048"/>
          <a:ext cx="3473503" cy="49971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siebzehn</a:t>
          </a:r>
          <a:endParaRPr lang="cs-CZ" sz="2800" kern="1200" dirty="0"/>
        </a:p>
      </dsp:txBody>
      <dsp:txXfrm>
        <a:off x="24394" y="4059442"/>
        <a:ext cx="3424715" cy="450925"/>
      </dsp:txXfrm>
    </dsp:sp>
    <dsp:sp modelId="{34043079-B793-4743-89F1-B735B6EF88B7}">
      <dsp:nvSpPr>
        <dsp:cNvPr id="0" name=""/>
        <dsp:cNvSpPr/>
      </dsp:nvSpPr>
      <dsp:spPr>
        <a:xfrm>
          <a:off x="0" y="4539226"/>
          <a:ext cx="3473503" cy="49971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achtzehn</a:t>
          </a:r>
          <a:endParaRPr lang="cs-CZ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24394" y="4563620"/>
        <a:ext cx="3424715" cy="450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0"/>
          <a:ext cx="3384376" cy="49437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šestnáct</a:t>
          </a:r>
        </a:p>
      </dsp:txBody>
      <dsp:txXfrm>
        <a:off x="24133" y="24133"/>
        <a:ext cx="3336110" cy="446104"/>
      </dsp:txXfrm>
    </dsp:sp>
    <dsp:sp modelId="{E71DA641-4DC7-4789-BD62-B399994AB9DA}">
      <dsp:nvSpPr>
        <dsp:cNvPr id="0" name=""/>
        <dsp:cNvSpPr/>
      </dsp:nvSpPr>
      <dsp:spPr>
        <a:xfrm>
          <a:off x="0" y="506079"/>
          <a:ext cx="3384376" cy="49437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dvacet</a:t>
          </a:r>
        </a:p>
      </dsp:txBody>
      <dsp:txXfrm>
        <a:off x="24133" y="530212"/>
        <a:ext cx="3336110" cy="446104"/>
      </dsp:txXfrm>
    </dsp:sp>
    <dsp:sp modelId="{9782661D-7267-40F1-930F-7C66C8DF094E}">
      <dsp:nvSpPr>
        <dsp:cNvPr id="0" name=""/>
        <dsp:cNvSpPr/>
      </dsp:nvSpPr>
      <dsp:spPr>
        <a:xfrm>
          <a:off x="0" y="1010941"/>
          <a:ext cx="3384376" cy="49437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dvanáct</a:t>
          </a:r>
          <a:endParaRPr lang="cs-CZ" sz="2800" kern="1200" dirty="0"/>
        </a:p>
      </dsp:txBody>
      <dsp:txXfrm>
        <a:off x="24133" y="1035074"/>
        <a:ext cx="3336110" cy="446104"/>
      </dsp:txXfrm>
    </dsp:sp>
    <dsp:sp modelId="{39ECF9EB-9D0F-47E3-9622-5D44167F5F8D}">
      <dsp:nvSpPr>
        <dsp:cNvPr id="0" name=""/>
        <dsp:cNvSpPr/>
      </dsp:nvSpPr>
      <dsp:spPr>
        <a:xfrm>
          <a:off x="0" y="1515802"/>
          <a:ext cx="3384376" cy="4943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jedenáct</a:t>
          </a:r>
          <a:endParaRPr lang="cs-CZ" sz="2800" kern="1200" dirty="0"/>
        </a:p>
      </dsp:txBody>
      <dsp:txXfrm>
        <a:off x="24133" y="1539935"/>
        <a:ext cx="3336110" cy="446104"/>
      </dsp:txXfrm>
    </dsp:sp>
    <dsp:sp modelId="{62BEFC9B-20AB-4508-99B8-99AC8E480BC8}">
      <dsp:nvSpPr>
        <dsp:cNvPr id="0" name=""/>
        <dsp:cNvSpPr/>
      </dsp:nvSpPr>
      <dsp:spPr>
        <a:xfrm>
          <a:off x="0" y="2020663"/>
          <a:ext cx="3384376" cy="49437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třináct</a:t>
          </a:r>
          <a:endParaRPr lang="cs-CZ" sz="2800" kern="1200" dirty="0"/>
        </a:p>
      </dsp:txBody>
      <dsp:txXfrm>
        <a:off x="24133" y="2044796"/>
        <a:ext cx="3336110" cy="446104"/>
      </dsp:txXfrm>
    </dsp:sp>
    <dsp:sp modelId="{8EE84C0E-3004-4EA8-B9BE-7707138327B9}">
      <dsp:nvSpPr>
        <dsp:cNvPr id="0" name=""/>
        <dsp:cNvSpPr/>
      </dsp:nvSpPr>
      <dsp:spPr>
        <a:xfrm>
          <a:off x="0" y="2525525"/>
          <a:ext cx="3384376" cy="49437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devatenáct</a:t>
          </a:r>
          <a:endParaRPr lang="cs-CZ" sz="2800" kern="1200" dirty="0"/>
        </a:p>
      </dsp:txBody>
      <dsp:txXfrm>
        <a:off x="24133" y="2549658"/>
        <a:ext cx="3336110" cy="446104"/>
      </dsp:txXfrm>
    </dsp:sp>
    <dsp:sp modelId="{A7B781D2-AA89-4626-8003-590009CCD504}">
      <dsp:nvSpPr>
        <dsp:cNvPr id="0" name=""/>
        <dsp:cNvSpPr/>
      </dsp:nvSpPr>
      <dsp:spPr>
        <a:xfrm>
          <a:off x="0" y="3030386"/>
          <a:ext cx="3384376" cy="49437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čtrnáct</a:t>
          </a:r>
          <a:endParaRPr lang="cs-CZ" sz="2800" kern="1200" dirty="0"/>
        </a:p>
      </dsp:txBody>
      <dsp:txXfrm>
        <a:off x="24133" y="3054519"/>
        <a:ext cx="3336110" cy="446104"/>
      </dsp:txXfrm>
    </dsp:sp>
    <dsp:sp modelId="{643F34BD-2895-4E92-BACF-7058F591B4DA}">
      <dsp:nvSpPr>
        <dsp:cNvPr id="0" name=""/>
        <dsp:cNvSpPr/>
      </dsp:nvSpPr>
      <dsp:spPr>
        <a:xfrm>
          <a:off x="0" y="3535247"/>
          <a:ext cx="3384376" cy="49437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osmnáct</a:t>
          </a:r>
          <a:endParaRPr lang="cs-CZ" sz="2800" kern="1200" dirty="0"/>
        </a:p>
      </dsp:txBody>
      <dsp:txXfrm>
        <a:off x="24133" y="3559380"/>
        <a:ext cx="3336110" cy="446104"/>
      </dsp:txXfrm>
    </dsp:sp>
    <dsp:sp modelId="{D24B8CC1-44BC-4279-9D53-6EE8A52BEF55}">
      <dsp:nvSpPr>
        <dsp:cNvPr id="0" name=""/>
        <dsp:cNvSpPr/>
      </dsp:nvSpPr>
      <dsp:spPr>
        <a:xfrm>
          <a:off x="0" y="4040109"/>
          <a:ext cx="3384376" cy="49437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sedmnáct</a:t>
          </a:r>
          <a:endParaRPr lang="cs-CZ" sz="2800" kern="1200" dirty="0"/>
        </a:p>
      </dsp:txBody>
      <dsp:txXfrm>
        <a:off x="24133" y="4064242"/>
        <a:ext cx="3336110" cy="446104"/>
      </dsp:txXfrm>
    </dsp:sp>
    <dsp:sp modelId="{09F504EC-BF1A-4AD7-B426-D890205A2202}">
      <dsp:nvSpPr>
        <dsp:cNvPr id="0" name=""/>
        <dsp:cNvSpPr/>
      </dsp:nvSpPr>
      <dsp:spPr>
        <a:xfrm>
          <a:off x="0" y="4544970"/>
          <a:ext cx="3384376" cy="49437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patnáct</a:t>
          </a:r>
          <a:endParaRPr lang="cs-CZ" sz="2800" kern="1200" dirty="0"/>
        </a:p>
      </dsp:txBody>
      <dsp:txXfrm>
        <a:off x="24133" y="4569103"/>
        <a:ext cx="3336110" cy="44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E607F-294A-4540-B4BF-01D387633F3D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1EFC-294A-4057-96A5-490B74318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47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1EFC-294A-4057-96A5-490B743189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8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51EFC-294A-4057-96A5-490B7431899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8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81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62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75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31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9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6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1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4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EA98-19B8-419A-9EC7-2486F7287F4E}" type="datetimeFigureOut">
              <a:rPr lang="cs-CZ" smtClean="0"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BC8B-35FC-45FB-99E7-33E6665BF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6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LIES SCHNELL!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2440" y="5445224"/>
            <a:ext cx="8759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7   5   9   1   4   2   6   3   10  8   </a:t>
            </a:r>
            <a:endParaRPr lang="cs-CZ" sz="54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83772" y="181625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r>
              <a:rPr lang="cs-CZ" sz="6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cs-CZ" sz="6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cs-CZ" sz="6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5   1   </a:t>
            </a:r>
            <a:r>
              <a:rPr lang="cs-CZ" sz="6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r>
              <a:rPr lang="cs-CZ" sz="6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03648" y="2996952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AutoNum type="arabicPlain" startAt="9"/>
            </a:pPr>
            <a:r>
              <a:rPr lang="cs-CZ" sz="6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1   </a:t>
            </a:r>
            <a:r>
              <a:rPr lang="cs-CZ" sz="60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cs-CZ" sz="6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  1   6   4   10</a:t>
            </a:r>
            <a:endParaRPr lang="cs-CZ" sz="6000" dirty="0">
              <a:solidFill>
                <a:srgbClr val="00B0F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35213" y="4279663"/>
            <a:ext cx="7380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cap="all" dirty="0" smtClean="0">
                <a:ln w="0"/>
                <a:solidFill>
                  <a:srgbClr val="39D020"/>
                </a:solidFill>
                <a:effectLst>
                  <a:reflection blurRad="12700" stA="50000" endPos="50000" dist="5000" dir="5400000" sy="-100000" rotWithShape="0"/>
                </a:effectLst>
              </a:rPr>
              <a:t>2   4  7  </a:t>
            </a:r>
            <a:r>
              <a:rPr lang="cs-CZ" sz="6000" b="1" cap="all" dirty="0">
                <a:ln w="0"/>
                <a:solidFill>
                  <a:srgbClr val="39D02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cs-CZ" sz="6000" b="1" cap="all" dirty="0" smtClean="0">
                <a:ln w="0"/>
                <a:solidFill>
                  <a:srgbClr val="39D020"/>
                </a:solidFill>
                <a:effectLst>
                  <a:reflection blurRad="12700" stA="50000" endPos="50000" dist="5000" dir="5400000" sy="-100000" rotWithShape="0"/>
                </a:effectLst>
              </a:rPr>
              <a:t>   8   1  5   4   9</a:t>
            </a:r>
            <a:endParaRPr lang="cs-CZ" sz="6000" dirty="0">
              <a:solidFill>
                <a:srgbClr val="39D020"/>
              </a:solidFill>
            </a:endParaRPr>
          </a:p>
        </p:txBody>
      </p:sp>
      <p:pic>
        <p:nvPicPr>
          <p:cNvPr id="7171" name="Picture 3" descr="C:\Users\Jechova\AppData\Local\Microsoft\Windows\Temporary Internet Files\Content.IE5\K3CCHJF5\MC900055589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4787"/>
            <a:ext cx="1866486" cy="16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061675" y="2785754"/>
            <a:ext cx="5020657" cy="3090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1475656" y="4012614"/>
            <a:ext cx="6552728" cy="267049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35213" y="5295326"/>
            <a:ext cx="7581203" cy="2939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467544" y="6368554"/>
            <a:ext cx="8484025" cy="37281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7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51709" y="170080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7030A0"/>
                </a:solidFill>
              </a:rPr>
              <a:t>MEINE HANDYNNUMER IST </a:t>
            </a:r>
          </a:p>
          <a:p>
            <a:r>
              <a:rPr lang="cs-CZ" b="1" dirty="0">
                <a:solidFill>
                  <a:srgbClr val="7030A0"/>
                </a:solidFill>
              </a:rPr>
              <a:t>6</a:t>
            </a:r>
            <a:r>
              <a:rPr lang="cs-CZ" b="1" dirty="0" smtClean="0">
                <a:solidFill>
                  <a:srgbClr val="7030A0"/>
                </a:solidFill>
              </a:rPr>
              <a:t>04 324 180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1331640" y="4797152"/>
            <a:ext cx="4722602" cy="1296144"/>
          </a:xfrm>
          <a:prstGeom prst="wedgeRoundRectCallout">
            <a:avLst>
              <a:gd name="adj1" fmla="val -351"/>
              <a:gd name="adj2" fmla="val 801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UND DEINE?</a:t>
            </a:r>
            <a:endParaRPr lang="cs-CZ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WIE IST DEINE HANDYNNUMER?</a:t>
            </a:r>
            <a:endParaRPr lang="cs-CZ" b="1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O07Z9WPO\MC9004325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42" y="148478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89H2E1PT\MC9003795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23" y="4811448"/>
            <a:ext cx="1087713" cy="12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63677" y="3429000"/>
            <a:ext cx="1067963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sechs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1415805" y="3429000"/>
            <a:ext cx="1067963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null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2555776" y="3429000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vier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4572000" y="3429000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zwei</a:t>
            </a:r>
            <a:endParaRPr lang="cs-CZ" sz="2400" dirty="0"/>
          </a:p>
        </p:txBody>
      </p:sp>
      <p:sp>
        <p:nvSpPr>
          <p:cNvPr id="17" name="Obdélník 16"/>
          <p:cNvSpPr/>
          <p:nvPr/>
        </p:nvSpPr>
        <p:spPr>
          <a:xfrm>
            <a:off x="3563888" y="3429000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drei</a:t>
            </a:r>
            <a:endParaRPr lang="cs-CZ" sz="2400" dirty="0"/>
          </a:p>
        </p:txBody>
      </p:sp>
      <p:sp>
        <p:nvSpPr>
          <p:cNvPr id="18" name="Obdélník 17"/>
          <p:cNvSpPr/>
          <p:nvPr/>
        </p:nvSpPr>
        <p:spPr>
          <a:xfrm>
            <a:off x="5592269" y="3429000"/>
            <a:ext cx="923947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vier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6588225" y="3429000"/>
            <a:ext cx="720079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ein</a:t>
            </a:r>
            <a:endParaRPr lang="cs-CZ" sz="2400" dirty="0"/>
          </a:p>
        </p:txBody>
      </p:sp>
      <p:sp>
        <p:nvSpPr>
          <p:cNvPr id="20" name="Obdélník 19"/>
          <p:cNvSpPr/>
          <p:nvPr/>
        </p:nvSpPr>
        <p:spPr>
          <a:xfrm>
            <a:off x="7380312" y="3429000"/>
            <a:ext cx="864096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acht</a:t>
            </a:r>
            <a:endParaRPr lang="cs-CZ" sz="2400" dirty="0"/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797658" y="2492896"/>
            <a:ext cx="2550206" cy="820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267744" y="2636912"/>
            <a:ext cx="1440160" cy="676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3203848" y="2636912"/>
            <a:ext cx="828092" cy="676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4031940" y="2636912"/>
            <a:ext cx="363836" cy="676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4666509" y="2636912"/>
            <a:ext cx="121515" cy="676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Přímá spojnice se šipkou 9215"/>
          <p:cNvCxnSpPr/>
          <p:nvPr/>
        </p:nvCxnSpPr>
        <p:spPr>
          <a:xfrm>
            <a:off x="4939633" y="2636912"/>
            <a:ext cx="856503" cy="676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Přímá spojnice se šipkou 9219"/>
          <p:cNvCxnSpPr/>
          <p:nvPr/>
        </p:nvCxnSpPr>
        <p:spPr>
          <a:xfrm>
            <a:off x="5367884" y="2636912"/>
            <a:ext cx="1652388" cy="676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Přímá spojnice se šipkou 9221"/>
          <p:cNvCxnSpPr/>
          <p:nvPr/>
        </p:nvCxnSpPr>
        <p:spPr>
          <a:xfrm>
            <a:off x="5940152" y="2492896"/>
            <a:ext cx="2376264" cy="820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4" descr="C:\Users\Jechova\AppData\Local\Microsoft\Windows\Temporary Internet Files\Content.IE5\K3CCHJF5\MC9004405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4" y="4607052"/>
            <a:ext cx="1846283" cy="1846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8316416" y="3429000"/>
            <a:ext cx="755576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null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6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WIE </a:t>
            </a:r>
            <a:r>
              <a:rPr lang="cs-CZ" b="1" smtClean="0">
                <a:solidFill>
                  <a:srgbClr val="7030A0"/>
                </a:solidFill>
              </a:rPr>
              <a:t>IST DEINE </a:t>
            </a:r>
            <a:r>
              <a:rPr lang="cs-CZ" b="1" dirty="0" smtClean="0">
                <a:solidFill>
                  <a:srgbClr val="7030A0"/>
                </a:solidFill>
              </a:rPr>
              <a:t>HANDYNNUMER?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O07Z9WPO\MM9003652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5" y="1700808"/>
            <a:ext cx="1851645" cy="18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O07Z9WPO\MC90044057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57" y="2752987"/>
            <a:ext cx="1748350" cy="1748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O07Z9WPO\MC9004405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90" y="2551921"/>
            <a:ext cx="1584176" cy="2001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K3CCHJF5\MC90044056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05" y="4725144"/>
            <a:ext cx="1764195" cy="1764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627784" y="1700808"/>
            <a:ext cx="2664296" cy="792088"/>
          </a:xfrm>
          <a:prstGeom prst="wedgeRoundRectCallout">
            <a:avLst>
              <a:gd name="adj1" fmla="val 1309"/>
              <a:gd name="adj2" fmla="val 1146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603 358 250</a:t>
            </a:r>
            <a:endParaRPr lang="cs-CZ" sz="3200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5940152" y="1644589"/>
            <a:ext cx="2664296" cy="792088"/>
          </a:xfrm>
          <a:prstGeom prst="wedgeRoundRectCallout">
            <a:avLst>
              <a:gd name="adj1" fmla="val -18619"/>
              <a:gd name="adj2" fmla="val 1276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725 601 429</a:t>
            </a:r>
            <a:endParaRPr lang="cs-CZ" sz="3200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3657511" y="5319263"/>
            <a:ext cx="2974752" cy="792088"/>
          </a:xfrm>
          <a:prstGeom prst="wedgeRoundRectCallout">
            <a:avLst>
              <a:gd name="adj1" fmla="val 73946"/>
              <a:gd name="adj2" fmla="val 1966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624 587 347</a:t>
            </a:r>
            <a:endParaRPr lang="cs-CZ" sz="3200" dirty="0"/>
          </a:p>
        </p:txBody>
      </p:sp>
      <p:pic>
        <p:nvPicPr>
          <p:cNvPr id="8198" name="Picture 6" descr="C:\Users\Jechova\AppData\Local\Microsoft\Windows\Temporary Internet Files\Content.IE5\EML1AHVC\MC90044067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7401"/>
            <a:ext cx="1875485" cy="18754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ový popisek 5"/>
          <p:cNvSpPr/>
          <p:nvPr/>
        </p:nvSpPr>
        <p:spPr>
          <a:xfrm>
            <a:off x="605376" y="5662886"/>
            <a:ext cx="2607932" cy="901221"/>
          </a:xfrm>
          <a:prstGeom prst="wedgeRoundRectCallout">
            <a:avLst>
              <a:gd name="adj1" fmla="val -8392"/>
              <a:gd name="adj2" fmla="val -9623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642 511 349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367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2" y="269776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 smtClean="0">
                <a:solidFill>
                  <a:srgbClr val="7030A0"/>
                </a:solidFill>
              </a:rPr>
              <a:t>DIE ZAHLEN 11 - 20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Jechova\AppData\Local\Microsoft\Windows\Temporary Internet Files\Content.IE5\89H2E1PT\MC9004370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3591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echova\AppData\Local\Microsoft\Windows\Temporary Internet Files\Content.IE5\K3CCHJF5\MC90043706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60" y="1967269"/>
            <a:ext cx="2342422" cy="23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555776" y="4359188"/>
            <a:ext cx="1892750" cy="87001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elf</a:t>
            </a:r>
            <a:endParaRPr lang="cs-CZ" sz="4400" dirty="0"/>
          </a:p>
        </p:txBody>
      </p:sp>
      <p:sp>
        <p:nvSpPr>
          <p:cNvPr id="9" name="Obdélník 8"/>
          <p:cNvSpPr/>
          <p:nvPr/>
        </p:nvSpPr>
        <p:spPr>
          <a:xfrm>
            <a:off x="5247262" y="4359188"/>
            <a:ext cx="1892750" cy="87001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zwölf</a:t>
            </a:r>
            <a:endParaRPr lang="cs-CZ" sz="4400" dirty="0"/>
          </a:p>
        </p:txBody>
      </p:sp>
      <p:pic>
        <p:nvPicPr>
          <p:cNvPr id="10245" name="Picture 5" descr="C:\Users\Jechova\AppData\Local\Microsoft\Windows\Temporary Internet Files\Content.IE5\89H2E1PT\MC9004421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0" y="2223947"/>
            <a:ext cx="2085744" cy="20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ek 3"/>
          <p:cNvSpPr/>
          <p:nvPr/>
        </p:nvSpPr>
        <p:spPr>
          <a:xfrm>
            <a:off x="1259632" y="404664"/>
            <a:ext cx="7632848" cy="3024336"/>
          </a:xfrm>
          <a:prstGeom prst="cloudCallout">
            <a:avLst>
              <a:gd name="adj1" fmla="val -47649"/>
              <a:gd name="adj2" fmla="val 719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Čísla 13 až 19 se                         v německém jazyce tvoří skládáním.</a:t>
            </a:r>
          </a:p>
          <a:p>
            <a:pPr algn="ctr"/>
            <a:r>
              <a:rPr lang="cs-CZ" sz="3200" dirty="0" smtClean="0"/>
              <a:t>Píšeme je tedy dohromady jako </a:t>
            </a:r>
            <a:r>
              <a:rPr lang="cs-CZ" sz="3200" b="1" dirty="0" smtClean="0">
                <a:solidFill>
                  <a:srgbClr val="C00000"/>
                </a:solidFill>
              </a:rPr>
              <a:t>jedno</a:t>
            </a:r>
            <a:r>
              <a:rPr lang="cs-CZ" sz="3200" dirty="0" smtClean="0"/>
              <a:t> slovo. </a:t>
            </a:r>
            <a:endParaRPr lang="cs-CZ" sz="3200" dirty="0"/>
          </a:p>
        </p:txBody>
      </p:sp>
      <p:pic>
        <p:nvPicPr>
          <p:cNvPr id="12290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9782"/>
            <a:ext cx="936104" cy="19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07704" y="4777706"/>
            <a:ext cx="590465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 smtClean="0"/>
              <a:t>13</a:t>
            </a:r>
            <a:r>
              <a:rPr lang="cs-CZ" sz="4000" dirty="0" smtClean="0"/>
              <a:t> = </a:t>
            </a:r>
            <a:r>
              <a:rPr lang="cs-CZ" sz="4000" b="1" dirty="0" smtClean="0">
                <a:solidFill>
                  <a:srgbClr val="0070C0"/>
                </a:solidFill>
              </a:rPr>
              <a:t>3</a:t>
            </a:r>
            <a:r>
              <a:rPr lang="cs-CZ" sz="4000" b="1" dirty="0" smtClean="0"/>
              <a:t> </a:t>
            </a:r>
            <a:r>
              <a:rPr lang="cs-CZ" sz="4000" b="1" dirty="0" smtClean="0">
                <a:solidFill>
                  <a:schemeClr val="tx1"/>
                </a:solidFill>
              </a:rPr>
              <a:t>, </a:t>
            </a:r>
            <a:r>
              <a:rPr lang="cs-CZ" sz="4000" b="1" dirty="0" smtClean="0">
                <a:solidFill>
                  <a:srgbClr val="7030A0"/>
                </a:solidFill>
              </a:rPr>
              <a:t>10</a:t>
            </a:r>
            <a:r>
              <a:rPr lang="cs-CZ" sz="4000" dirty="0" smtClean="0"/>
              <a:t>             </a:t>
            </a:r>
            <a:r>
              <a:rPr lang="cs-CZ" sz="4000" b="1" dirty="0" err="1" smtClean="0">
                <a:solidFill>
                  <a:srgbClr val="0070C0"/>
                </a:solidFill>
              </a:rPr>
              <a:t>drei</a:t>
            </a:r>
            <a:r>
              <a:rPr lang="cs-CZ" sz="4000" b="1" dirty="0" err="1" smtClean="0">
                <a:solidFill>
                  <a:srgbClr val="7030A0"/>
                </a:solidFill>
              </a:rPr>
              <a:t>zehn</a:t>
            </a:r>
            <a:endParaRPr lang="cs-CZ" sz="4000" b="1" dirty="0" smtClean="0">
              <a:solidFill>
                <a:srgbClr val="7030A0"/>
              </a:solidFill>
            </a:endParaRPr>
          </a:p>
          <a:p>
            <a:r>
              <a:rPr lang="cs-CZ" sz="4000" b="1" dirty="0" smtClean="0">
                <a:solidFill>
                  <a:schemeClr val="tx1"/>
                </a:solidFill>
              </a:rPr>
              <a:t>14 = </a:t>
            </a:r>
            <a:r>
              <a:rPr lang="cs-CZ" sz="4000" b="1" dirty="0" smtClean="0">
                <a:solidFill>
                  <a:srgbClr val="0070C0"/>
                </a:solidFill>
              </a:rPr>
              <a:t>4 </a:t>
            </a:r>
            <a:r>
              <a:rPr lang="cs-CZ" sz="4000" b="1" dirty="0" smtClean="0">
                <a:solidFill>
                  <a:schemeClr val="tx1"/>
                </a:solidFill>
              </a:rPr>
              <a:t>,</a:t>
            </a:r>
            <a:r>
              <a:rPr lang="cs-CZ" sz="4000" b="1" dirty="0" smtClean="0">
                <a:solidFill>
                  <a:srgbClr val="7030A0"/>
                </a:solidFill>
              </a:rPr>
              <a:t> 10             </a:t>
            </a:r>
            <a:r>
              <a:rPr lang="cs-CZ" sz="4000" b="1" dirty="0" err="1" smtClean="0">
                <a:solidFill>
                  <a:srgbClr val="0070C0"/>
                </a:solidFill>
              </a:rPr>
              <a:t>vier</a:t>
            </a:r>
            <a:r>
              <a:rPr lang="cs-CZ" sz="4000" b="1" dirty="0" err="1" smtClean="0">
                <a:solidFill>
                  <a:srgbClr val="7030A0"/>
                </a:solidFill>
              </a:rPr>
              <a:t>zehn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4370828" y="486916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383414" y="553665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2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echova\AppData\Local\Microsoft\Windows\Temporary Internet Files\Content.IE5\O07Z9WPO\MC90043706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2" y="2450605"/>
            <a:ext cx="2131163" cy="21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echova\AppData\Local\Microsoft\Windows\Temporary Internet Files\Content.IE5\89H2E1PT\MC9004370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0605"/>
            <a:ext cx="2114899" cy="21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echova\AppData\Local\Microsoft\Windows\Temporary Internet Files\Content.IE5\O07Z9WPO\MC90043706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26531"/>
            <a:ext cx="2031599" cy="20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 smtClean="0">
                <a:solidFill>
                  <a:srgbClr val="7030A0"/>
                </a:solidFill>
              </a:rPr>
              <a:t>DIE ZAHLEN 11 - 20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27584" y="4392571"/>
            <a:ext cx="2235347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dreizehn</a:t>
            </a:r>
            <a:endParaRPr lang="cs-CZ" sz="4400" dirty="0"/>
          </a:p>
        </p:txBody>
      </p:sp>
      <p:sp>
        <p:nvSpPr>
          <p:cNvPr id="11" name="Obdélník 10"/>
          <p:cNvSpPr/>
          <p:nvPr/>
        </p:nvSpPr>
        <p:spPr>
          <a:xfrm>
            <a:off x="3419872" y="4392571"/>
            <a:ext cx="216024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vierzehn</a:t>
            </a:r>
            <a:endParaRPr lang="cs-CZ" sz="4400" dirty="0"/>
          </a:p>
        </p:txBody>
      </p:sp>
      <p:sp>
        <p:nvSpPr>
          <p:cNvPr id="12" name="Obdélník 11"/>
          <p:cNvSpPr/>
          <p:nvPr/>
        </p:nvSpPr>
        <p:spPr>
          <a:xfrm>
            <a:off x="5940152" y="4392571"/>
            <a:ext cx="2304256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fünfzehn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2581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00240" y="2204864"/>
            <a:ext cx="2520280" cy="19442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16</a:t>
            </a:r>
            <a:endParaRPr lang="cs-CZ" sz="6000" dirty="0"/>
          </a:p>
        </p:txBody>
      </p:sp>
      <p:sp>
        <p:nvSpPr>
          <p:cNvPr id="6" name="Ovál 5"/>
          <p:cNvSpPr/>
          <p:nvPr/>
        </p:nvSpPr>
        <p:spPr>
          <a:xfrm>
            <a:off x="3347864" y="2204864"/>
            <a:ext cx="2520280" cy="19442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17</a:t>
            </a:r>
            <a:endParaRPr lang="cs-CZ" sz="6000" dirty="0"/>
          </a:p>
        </p:txBody>
      </p:sp>
      <p:sp>
        <p:nvSpPr>
          <p:cNvPr id="7" name="Ovál 6"/>
          <p:cNvSpPr/>
          <p:nvPr/>
        </p:nvSpPr>
        <p:spPr>
          <a:xfrm>
            <a:off x="6084168" y="2141098"/>
            <a:ext cx="2520280" cy="19442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18</a:t>
            </a:r>
            <a:endParaRPr lang="cs-CZ" sz="6000" dirty="0"/>
          </a:p>
        </p:txBody>
      </p:sp>
      <p:sp>
        <p:nvSpPr>
          <p:cNvPr id="8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 smtClean="0">
                <a:solidFill>
                  <a:srgbClr val="7030A0"/>
                </a:solidFill>
              </a:rPr>
              <a:t>DIE ZAHLEN 11 - 20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576" y="4392571"/>
            <a:ext cx="2364944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sech</a:t>
            </a:r>
            <a:r>
              <a:rPr lang="cs-CZ" sz="4400" dirty="0" err="1" smtClean="0"/>
              <a:t>zehn</a:t>
            </a:r>
            <a:endParaRPr lang="cs-CZ" sz="4400" dirty="0"/>
          </a:p>
        </p:txBody>
      </p:sp>
      <p:sp>
        <p:nvSpPr>
          <p:cNvPr id="10" name="Obdélník 9"/>
          <p:cNvSpPr/>
          <p:nvPr/>
        </p:nvSpPr>
        <p:spPr>
          <a:xfrm>
            <a:off x="3661628" y="4392571"/>
            <a:ext cx="2206515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sieb</a:t>
            </a:r>
            <a:r>
              <a:rPr lang="cs-CZ" sz="4400" dirty="0" err="1" smtClean="0"/>
              <a:t>zehn</a:t>
            </a:r>
            <a:endParaRPr lang="cs-CZ" sz="4400" dirty="0"/>
          </a:p>
        </p:txBody>
      </p:sp>
      <p:sp>
        <p:nvSpPr>
          <p:cNvPr id="11" name="Obdélník 10"/>
          <p:cNvSpPr/>
          <p:nvPr/>
        </p:nvSpPr>
        <p:spPr>
          <a:xfrm>
            <a:off x="6228184" y="4367929"/>
            <a:ext cx="2376263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achtzehn</a:t>
            </a:r>
            <a:endParaRPr lang="cs-CZ" sz="4400" dirty="0"/>
          </a:p>
        </p:txBody>
      </p:sp>
      <p:pic>
        <p:nvPicPr>
          <p:cNvPr id="12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5" y="4097164"/>
            <a:ext cx="558689" cy="11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97" y="4188479"/>
            <a:ext cx="558689" cy="11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ek 3"/>
          <p:cNvSpPr/>
          <p:nvPr/>
        </p:nvSpPr>
        <p:spPr>
          <a:xfrm>
            <a:off x="1254799" y="791775"/>
            <a:ext cx="7316137" cy="2853249"/>
          </a:xfrm>
          <a:prstGeom prst="cloudCallout">
            <a:avLst>
              <a:gd name="adj1" fmla="val -47649"/>
              <a:gd name="adj2" fmla="val 719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 err="1" smtClean="0"/>
              <a:t>sechs</a:t>
            </a:r>
            <a:r>
              <a:rPr lang="cs-CZ" sz="4800" dirty="0" smtClean="0"/>
              <a:t>      </a:t>
            </a:r>
            <a:r>
              <a:rPr lang="cs-CZ" sz="4800" b="1" dirty="0" err="1" smtClean="0">
                <a:solidFill>
                  <a:srgbClr val="C00000"/>
                </a:solidFill>
              </a:rPr>
              <a:t>sech</a:t>
            </a:r>
            <a:r>
              <a:rPr lang="cs-CZ" sz="4800" dirty="0" err="1" smtClean="0"/>
              <a:t>zehn</a:t>
            </a:r>
            <a:endParaRPr lang="cs-CZ" sz="4800" dirty="0" smtClean="0"/>
          </a:p>
          <a:p>
            <a:pPr algn="ctr"/>
            <a:r>
              <a:rPr lang="cs-CZ" sz="4800" dirty="0" err="1" smtClean="0"/>
              <a:t>sieben</a:t>
            </a:r>
            <a:r>
              <a:rPr lang="cs-CZ" sz="4800" dirty="0" smtClean="0"/>
              <a:t>     </a:t>
            </a:r>
            <a:r>
              <a:rPr lang="cs-CZ" sz="4800" b="1" dirty="0" err="1" smtClean="0">
                <a:solidFill>
                  <a:srgbClr val="C00000"/>
                </a:solidFill>
              </a:rPr>
              <a:t>sieb</a:t>
            </a:r>
            <a:r>
              <a:rPr lang="cs-CZ" sz="4800" dirty="0" err="1" smtClean="0"/>
              <a:t>zehn</a:t>
            </a:r>
            <a:endParaRPr lang="cs-CZ" sz="4800" dirty="0"/>
          </a:p>
        </p:txBody>
      </p:sp>
      <p:pic>
        <p:nvPicPr>
          <p:cNvPr id="12290" name="Picture 2" descr="C:\Users\Jechova\AppData\Local\Microsoft\Windows\Temporary Internet Files\Content.IE5\EML1AHVC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5" y="490885"/>
            <a:ext cx="936104" cy="19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ásobení 1"/>
          <p:cNvSpPr/>
          <p:nvPr/>
        </p:nvSpPr>
        <p:spPr>
          <a:xfrm>
            <a:off x="3851920" y="1626744"/>
            <a:ext cx="648072" cy="612068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3995936" y="2267939"/>
            <a:ext cx="648072" cy="612068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C:\Users\Jechova\AppData\Local\Microsoft\Windows\Temporary Internet Files\Content.IE5\O07Z9WPO\MC90043706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9" y="4351213"/>
            <a:ext cx="2131163" cy="21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21318" y="4955129"/>
            <a:ext cx="55323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5400" dirty="0" smtClean="0"/>
              <a:t>13 = </a:t>
            </a:r>
            <a:r>
              <a:rPr lang="cs-CZ" sz="5400" dirty="0" err="1" smtClean="0"/>
              <a:t>drei</a:t>
            </a:r>
            <a:r>
              <a:rPr lang="cs-CZ" sz="5400" dirty="0" smtClean="0"/>
              <a:t> + </a:t>
            </a:r>
            <a:r>
              <a:rPr lang="cs-CZ" sz="5400" dirty="0" err="1" smtClean="0"/>
              <a:t>zehn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33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3275856" y="2132856"/>
            <a:ext cx="2520280" cy="19442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19</a:t>
            </a:r>
            <a:endParaRPr lang="cs-CZ" sz="6000" dirty="0"/>
          </a:p>
        </p:txBody>
      </p:sp>
      <p:pic>
        <p:nvPicPr>
          <p:cNvPr id="13314" name="Picture 2" descr="C:\Users\Jechova\AppData\Local\Microsoft\Windows\Temporary Internet Files\Content.IE5\K3CCHJF5\MM90028299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76" y="4221088"/>
            <a:ext cx="2769840" cy="24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 smtClean="0">
                <a:solidFill>
                  <a:srgbClr val="7030A0"/>
                </a:solidFill>
              </a:rPr>
              <a:t>DIE ZAHLEN 11 - 20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8937" y="2669958"/>
            <a:ext cx="2652976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neunzehn</a:t>
            </a:r>
            <a:endParaRPr lang="cs-CZ" sz="4400" dirty="0"/>
          </a:p>
        </p:txBody>
      </p:sp>
      <p:sp>
        <p:nvSpPr>
          <p:cNvPr id="11" name="Obdélník 10"/>
          <p:cNvSpPr/>
          <p:nvPr/>
        </p:nvSpPr>
        <p:spPr>
          <a:xfrm>
            <a:off x="6012160" y="5229200"/>
            <a:ext cx="2652976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zwanzig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44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VERBINDE 11 - 20!</a:t>
            </a:r>
            <a:endParaRPr lang="cs-CZ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674407"/>
              </p:ext>
            </p:extLst>
          </p:nvPr>
        </p:nvGraphicFramePr>
        <p:xfrm>
          <a:off x="595838" y="1556792"/>
          <a:ext cx="347350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0828"/>
              </p:ext>
            </p:extLst>
          </p:nvPr>
        </p:nvGraphicFramePr>
        <p:xfrm>
          <a:off x="5220072" y="1628800"/>
          <a:ext cx="33843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Přímá spojovací šipka 6"/>
          <p:cNvCxnSpPr/>
          <p:nvPr/>
        </p:nvCxnSpPr>
        <p:spPr>
          <a:xfrm>
            <a:off x="4067944" y="1844824"/>
            <a:ext cx="1152128" cy="2664296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067944" y="1844824"/>
            <a:ext cx="1168610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067944" y="2924944"/>
            <a:ext cx="1152128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084426" y="3277201"/>
            <a:ext cx="1135646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4084426" y="2348880"/>
            <a:ext cx="1152128" cy="151216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4084426" y="3356992"/>
            <a:ext cx="1135646" cy="113133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084426" y="3861048"/>
            <a:ext cx="1152128" cy="1008112"/>
          </a:xfrm>
          <a:prstGeom prst="straightConnector1">
            <a:avLst/>
          </a:prstGeom>
          <a:ln w="317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0"/>
          <p:cNvCxnSpPr/>
          <p:nvPr/>
        </p:nvCxnSpPr>
        <p:spPr>
          <a:xfrm>
            <a:off x="4084426" y="5374551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ovací šipka 16"/>
          <p:cNvCxnSpPr/>
          <p:nvPr/>
        </p:nvCxnSpPr>
        <p:spPr>
          <a:xfrm>
            <a:off x="4084426" y="5856903"/>
            <a:ext cx="1152128" cy="5770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12"/>
          <p:cNvCxnSpPr/>
          <p:nvPr/>
        </p:nvCxnSpPr>
        <p:spPr>
          <a:xfrm flipV="1">
            <a:off x="4084426" y="5374551"/>
            <a:ext cx="1152128" cy="935227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82774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Zahlen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0 - 20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VY_32_INOVACE_33.07.JEC.NJ.7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27. 09. 2013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LIES SCHNELL!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5445224"/>
            <a:ext cx="9414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cs-CZ" sz="54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5   19   14   12   16   13   </a:t>
            </a:r>
            <a:r>
              <a:rPr lang="cs-CZ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cs-CZ" sz="54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0  18   </a:t>
            </a:r>
            <a:endParaRPr lang="cs-CZ" sz="54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3" y="945571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55599" y="1816258"/>
            <a:ext cx="52267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16  19   11   20 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35213" y="3014729"/>
            <a:ext cx="8131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12  18   13   17   14   15</a:t>
            </a:r>
            <a:endParaRPr lang="cs-CZ" sz="6000" dirty="0">
              <a:solidFill>
                <a:srgbClr val="00B0F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4279663"/>
            <a:ext cx="8275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cap="all" dirty="0" smtClean="0">
                <a:ln w="0"/>
                <a:solidFill>
                  <a:srgbClr val="39D020"/>
                </a:solidFill>
                <a:effectLst>
                  <a:reflection blurRad="12700" stA="50000" endPos="50000" dist="5000" dir="5400000" sy="-100000" rotWithShape="0"/>
                </a:effectLst>
              </a:rPr>
              <a:t>15   12  13   18   19  17 11</a:t>
            </a:r>
            <a:endParaRPr lang="cs-CZ" sz="6000" dirty="0">
              <a:solidFill>
                <a:srgbClr val="39D020"/>
              </a:solidFill>
            </a:endParaRPr>
          </a:p>
        </p:txBody>
      </p:sp>
      <p:pic>
        <p:nvPicPr>
          <p:cNvPr id="7171" name="Picture 3" descr="C:\Users\Jechova\AppData\Local\Microsoft\Windows\Temporary Internet Files\Content.IE5\K3CCHJF5\MC900055589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4787"/>
            <a:ext cx="1866486" cy="16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061675" y="2785754"/>
            <a:ext cx="5020657" cy="3090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1475656" y="4012614"/>
            <a:ext cx="6552728" cy="267049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35213" y="5295326"/>
            <a:ext cx="7581203" cy="2939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467544" y="6368554"/>
            <a:ext cx="8484025" cy="37281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++++++++++++++++++++++++++++++++++++++++++++++++++++++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79512" y="2204864"/>
            <a:ext cx="2027544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13</a:t>
            </a:r>
            <a:endParaRPr lang="cs-CZ" sz="6000" dirty="0"/>
          </a:p>
        </p:txBody>
      </p:sp>
      <p:sp>
        <p:nvSpPr>
          <p:cNvPr id="5" name="Ovál 4"/>
          <p:cNvSpPr/>
          <p:nvPr/>
        </p:nvSpPr>
        <p:spPr>
          <a:xfrm>
            <a:off x="2283369" y="1772816"/>
            <a:ext cx="2027544" cy="1800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19</a:t>
            </a:r>
            <a:endParaRPr lang="cs-CZ" sz="6000" dirty="0"/>
          </a:p>
        </p:txBody>
      </p:sp>
      <p:sp>
        <p:nvSpPr>
          <p:cNvPr id="6" name="Ovál 5"/>
          <p:cNvSpPr/>
          <p:nvPr/>
        </p:nvSpPr>
        <p:spPr>
          <a:xfrm>
            <a:off x="184674" y="4402025"/>
            <a:ext cx="2027544" cy="1800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12</a:t>
            </a:r>
            <a:endParaRPr lang="cs-CZ" sz="6000" dirty="0"/>
          </a:p>
        </p:txBody>
      </p:sp>
      <p:sp>
        <p:nvSpPr>
          <p:cNvPr id="7" name="Ovál 6"/>
          <p:cNvSpPr/>
          <p:nvPr/>
        </p:nvSpPr>
        <p:spPr>
          <a:xfrm>
            <a:off x="6821686" y="2455148"/>
            <a:ext cx="2027544" cy="1800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14</a:t>
            </a:r>
            <a:endParaRPr lang="cs-CZ" sz="6000" dirty="0"/>
          </a:p>
        </p:txBody>
      </p:sp>
      <p:sp>
        <p:nvSpPr>
          <p:cNvPr id="8" name="Ovál 7"/>
          <p:cNvSpPr/>
          <p:nvPr/>
        </p:nvSpPr>
        <p:spPr>
          <a:xfrm>
            <a:off x="4622284" y="4024774"/>
            <a:ext cx="2027544" cy="1800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15</a:t>
            </a:r>
            <a:endParaRPr lang="cs-CZ" sz="6000" dirty="0"/>
          </a:p>
        </p:txBody>
      </p:sp>
      <p:sp>
        <p:nvSpPr>
          <p:cNvPr id="9" name="Ovál 8"/>
          <p:cNvSpPr/>
          <p:nvPr/>
        </p:nvSpPr>
        <p:spPr>
          <a:xfrm>
            <a:off x="6695649" y="4725144"/>
            <a:ext cx="2027544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16</a:t>
            </a:r>
            <a:endParaRPr lang="cs-CZ" sz="6000" dirty="0"/>
          </a:p>
        </p:txBody>
      </p:sp>
      <p:sp>
        <p:nvSpPr>
          <p:cNvPr id="10" name="Ovál 9"/>
          <p:cNvSpPr/>
          <p:nvPr/>
        </p:nvSpPr>
        <p:spPr>
          <a:xfrm>
            <a:off x="4608393" y="1700808"/>
            <a:ext cx="2027544" cy="18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11</a:t>
            </a:r>
            <a:endParaRPr lang="cs-CZ" sz="6000" dirty="0"/>
          </a:p>
        </p:txBody>
      </p:sp>
      <p:sp>
        <p:nvSpPr>
          <p:cNvPr id="11" name="Ovál 10"/>
          <p:cNvSpPr/>
          <p:nvPr/>
        </p:nvSpPr>
        <p:spPr>
          <a:xfrm>
            <a:off x="2369687" y="4474521"/>
            <a:ext cx="2027544" cy="1800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17</a:t>
            </a:r>
            <a:endParaRPr lang="cs-CZ" sz="60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93593" y="18864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SAG DAS RICHTIG!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ový popisek 3"/>
          <p:cNvSpPr/>
          <p:nvPr/>
        </p:nvSpPr>
        <p:spPr>
          <a:xfrm>
            <a:off x="1206638" y="908720"/>
            <a:ext cx="6821746" cy="1008112"/>
          </a:xfrm>
          <a:prstGeom prst="wedgeRectCallout">
            <a:avLst>
              <a:gd name="adj1" fmla="val -40479"/>
              <a:gd name="adj2" fmla="val 1254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B0F0"/>
                </a:solidFill>
              </a:rPr>
              <a:t>Wie</a:t>
            </a:r>
            <a:r>
              <a:rPr lang="cs-CZ" sz="4000" b="1" dirty="0" smtClean="0">
                <a:solidFill>
                  <a:srgbClr val="00B0F0"/>
                </a:solidFill>
              </a:rPr>
              <a:t> alt </a:t>
            </a:r>
            <a:r>
              <a:rPr lang="cs-CZ" sz="4000" b="1" dirty="0" err="1" smtClean="0">
                <a:solidFill>
                  <a:srgbClr val="00B0F0"/>
                </a:solidFill>
              </a:rPr>
              <a:t>bist</a:t>
            </a:r>
            <a:r>
              <a:rPr lang="cs-CZ" sz="4000" b="1" dirty="0" smtClean="0">
                <a:solidFill>
                  <a:srgbClr val="00B0F0"/>
                </a:solidFill>
              </a:rPr>
              <a:t> </a:t>
            </a:r>
            <a:r>
              <a:rPr lang="cs-CZ" sz="4000" b="1" dirty="0" err="1" smtClean="0">
                <a:solidFill>
                  <a:srgbClr val="00B0F0"/>
                </a:solidFill>
              </a:rPr>
              <a:t>du</a:t>
            </a:r>
            <a:r>
              <a:rPr lang="cs-CZ" sz="4000" b="1" dirty="0" smtClean="0">
                <a:solidFill>
                  <a:srgbClr val="00B0F0"/>
                </a:solidFill>
              </a:rPr>
              <a:t>?</a:t>
            </a:r>
            <a:endParaRPr lang="cs-CZ" sz="4000" b="1" dirty="0">
              <a:solidFill>
                <a:srgbClr val="00B0F0"/>
              </a:solidFill>
            </a:endParaRPr>
          </a:p>
        </p:txBody>
      </p:sp>
      <p:sp>
        <p:nvSpPr>
          <p:cNvPr id="5" name="Obdélníkový popisek 4"/>
          <p:cNvSpPr/>
          <p:nvPr/>
        </p:nvSpPr>
        <p:spPr>
          <a:xfrm>
            <a:off x="547474" y="3213414"/>
            <a:ext cx="6424611" cy="1008112"/>
          </a:xfrm>
          <a:prstGeom prst="wedgeRectCallout">
            <a:avLst>
              <a:gd name="adj1" fmla="val -1396"/>
              <a:gd name="adj2" fmla="val 1297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7030A0"/>
                </a:solidFill>
              </a:rPr>
              <a:t>Ich</a:t>
            </a:r>
            <a:r>
              <a:rPr lang="cs-CZ" sz="4000" b="1" dirty="0" smtClean="0">
                <a:solidFill>
                  <a:srgbClr val="7030A0"/>
                </a:solidFill>
              </a:rPr>
              <a:t> bin 13 </a:t>
            </a:r>
            <a:r>
              <a:rPr lang="cs-CZ" sz="4000" b="1" dirty="0" err="1" smtClean="0">
                <a:solidFill>
                  <a:srgbClr val="7030A0"/>
                </a:solidFill>
              </a:rPr>
              <a:t>Jahre</a:t>
            </a:r>
            <a:r>
              <a:rPr lang="cs-CZ" sz="4000" b="1" dirty="0" smtClean="0">
                <a:solidFill>
                  <a:srgbClr val="7030A0"/>
                </a:solidFill>
              </a:rPr>
              <a:t> alt.</a:t>
            </a:r>
            <a:endParaRPr lang="cs-CZ" sz="40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Jechova\AppData\Local\Microsoft\Windows\Temporary Internet Files\Content.IE5\89H2E1PT\MC9003478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4964"/>
            <a:ext cx="1423942" cy="99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áček 5"/>
          <p:cNvSpPr/>
          <p:nvPr/>
        </p:nvSpPr>
        <p:spPr>
          <a:xfrm>
            <a:off x="4211960" y="4699196"/>
            <a:ext cx="3525455" cy="1538116"/>
          </a:xfrm>
          <a:prstGeom prst="cloudCallout">
            <a:avLst>
              <a:gd name="adj1" fmla="val 50876"/>
              <a:gd name="adj2" fmla="val 802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und</a:t>
            </a:r>
            <a:r>
              <a:rPr lang="cs-CZ" sz="3600" dirty="0" smtClean="0"/>
              <a:t> </a:t>
            </a:r>
            <a:r>
              <a:rPr lang="cs-CZ" sz="3600" dirty="0" err="1" smtClean="0"/>
              <a:t>du</a:t>
            </a:r>
            <a:r>
              <a:rPr lang="cs-CZ" sz="3600" dirty="0" smtClean="0"/>
              <a:t>…?</a:t>
            </a:r>
            <a:endParaRPr lang="cs-CZ" sz="3600" dirty="0"/>
          </a:p>
        </p:txBody>
      </p:sp>
      <p:pic>
        <p:nvPicPr>
          <p:cNvPr id="14339" name="Picture 3" descr="C:\Users\Jechova\AppData\Local\Microsoft\Windows\Temporary Internet Files\Content.IE5\K3CCHJF5\MC9004345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97" y="4903239"/>
            <a:ext cx="1384370" cy="17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echova\AppData\Local\Microsoft\Windows\Temporary Internet Files\Content.IE5\EML1AHVC\MC9004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3" y="4920819"/>
            <a:ext cx="709531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echova\AppData\Local\Microsoft\Windows\Temporary Internet Files\Content.IE5\EML1AHVC\MC9004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84" y="625798"/>
            <a:ext cx="845399" cy="18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chova\AppData\Local\Microsoft\Windows\Temporary Internet Files\Content.IE5\89H2E1PT\MC9004345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58" y="625798"/>
            <a:ext cx="1318327" cy="17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echova\AppData\Local\Microsoft\Windows\Temporary Internet Files\Content.IE5\EML1AHVC\MC9004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85" y="3050471"/>
            <a:ext cx="765330" cy="16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echova\AppData\Local\Microsoft\Windows\Temporary Internet Files\Content.IE5\EML1AHVC\MC9004345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15" y="3036141"/>
            <a:ext cx="1299087" cy="1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5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 smtClean="0">
                <a:solidFill>
                  <a:schemeClr val="accent2">
                    <a:lumMod val="75000"/>
                  </a:schemeClr>
                </a:solidFill>
              </a:rPr>
              <a:t>POSTZAHL = PLZ</a:t>
            </a:r>
            <a:endParaRPr lang="cs-CZ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2827" y="1799946"/>
            <a:ext cx="5081176" cy="13351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Olomouc = </a:t>
            </a:r>
            <a:r>
              <a:rPr lang="cs-CZ" sz="4400" dirty="0" err="1" smtClean="0"/>
              <a:t>Olmütz</a:t>
            </a:r>
            <a:endParaRPr lang="cs-CZ" sz="4400" dirty="0"/>
          </a:p>
        </p:txBody>
      </p:sp>
      <p:sp>
        <p:nvSpPr>
          <p:cNvPr id="11" name="Obdélník 10"/>
          <p:cNvSpPr/>
          <p:nvPr/>
        </p:nvSpPr>
        <p:spPr>
          <a:xfrm>
            <a:off x="5153286" y="2032493"/>
            <a:ext cx="2652976" cy="8700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779 00</a:t>
            </a:r>
            <a:endParaRPr lang="cs-CZ" sz="4400" dirty="0"/>
          </a:p>
        </p:txBody>
      </p:sp>
      <p:sp>
        <p:nvSpPr>
          <p:cNvPr id="7" name="Obdélník 6"/>
          <p:cNvSpPr/>
          <p:nvPr/>
        </p:nvSpPr>
        <p:spPr>
          <a:xfrm>
            <a:off x="318886" y="3501008"/>
            <a:ext cx="4644783" cy="12102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Praha = Prag</a:t>
            </a:r>
            <a:endParaRPr lang="cs-CZ" sz="4400" dirty="0"/>
          </a:p>
        </p:txBody>
      </p:sp>
      <p:sp>
        <p:nvSpPr>
          <p:cNvPr id="8" name="Obdélník 7"/>
          <p:cNvSpPr/>
          <p:nvPr/>
        </p:nvSpPr>
        <p:spPr>
          <a:xfrm>
            <a:off x="4427177" y="3690358"/>
            <a:ext cx="2652976" cy="8700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158 00</a:t>
            </a:r>
            <a:endParaRPr lang="cs-CZ" sz="4400" dirty="0"/>
          </a:p>
        </p:txBody>
      </p:sp>
      <p:sp>
        <p:nvSpPr>
          <p:cNvPr id="12" name="Obdélník 11"/>
          <p:cNvSpPr/>
          <p:nvPr/>
        </p:nvSpPr>
        <p:spPr>
          <a:xfrm>
            <a:off x="388742" y="5027037"/>
            <a:ext cx="4644783" cy="12102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Brno = </a:t>
            </a:r>
            <a:r>
              <a:rPr lang="cs-CZ" sz="4400" dirty="0" err="1" smtClean="0"/>
              <a:t>Brünn</a:t>
            </a:r>
            <a:endParaRPr lang="cs-CZ" sz="4400" dirty="0"/>
          </a:p>
        </p:txBody>
      </p:sp>
      <p:sp>
        <p:nvSpPr>
          <p:cNvPr id="13" name="Obdélník 12"/>
          <p:cNvSpPr/>
          <p:nvPr/>
        </p:nvSpPr>
        <p:spPr>
          <a:xfrm>
            <a:off x="4600640" y="5223284"/>
            <a:ext cx="2652976" cy="8700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613 00</a:t>
            </a:r>
            <a:endParaRPr lang="cs-CZ" sz="4400" dirty="0"/>
          </a:p>
        </p:txBody>
      </p:sp>
      <p:pic>
        <p:nvPicPr>
          <p:cNvPr id="1026" name="Picture 2" descr="C:\Users\Jechova\AppData\Local\Microsoft\Windows\Temporary Internet Files\Content.IE5\EML1AHVC\MP900442447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86488"/>
            <a:ext cx="1989259" cy="1737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DIE ADRESSE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611561" y="1709896"/>
            <a:ext cx="6048672" cy="2727216"/>
          </a:xfrm>
          <a:prstGeom prst="wedgeRoundRectCallout">
            <a:avLst>
              <a:gd name="adj1" fmla="val -351"/>
              <a:gd name="adj2" fmla="val 801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cs-CZ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cs-CZ" sz="4400" b="1" dirty="0" err="1" smtClean="0">
                <a:solidFill>
                  <a:srgbClr val="00B0F0"/>
                </a:solidFill>
              </a:rPr>
              <a:t>die</a:t>
            </a:r>
            <a:r>
              <a:rPr lang="cs-CZ" sz="4400" b="1" dirty="0" smtClean="0">
                <a:solidFill>
                  <a:srgbClr val="00B0F0"/>
                </a:solidFill>
              </a:rPr>
              <a:t> </a:t>
            </a:r>
            <a:r>
              <a:rPr lang="cs-CZ" sz="4400" b="1" dirty="0" err="1" smtClean="0">
                <a:solidFill>
                  <a:srgbClr val="00B0F0"/>
                </a:solidFill>
              </a:rPr>
              <a:t>Grundchule</a:t>
            </a:r>
            <a:endParaRPr lang="cs-CZ" sz="4400" b="1" dirty="0" smtClean="0">
              <a:solidFill>
                <a:srgbClr val="00B0F0"/>
              </a:solidFill>
            </a:endParaRPr>
          </a:p>
          <a:p>
            <a:r>
              <a:rPr lang="cs-CZ" sz="4400" b="1" dirty="0" smtClean="0">
                <a:solidFill>
                  <a:srgbClr val="00B0F0"/>
                </a:solidFill>
              </a:rPr>
              <a:t>      Mozartova </a:t>
            </a:r>
            <a:r>
              <a:rPr lang="cs-CZ" sz="4400" b="1" dirty="0" err="1" smtClean="0">
                <a:solidFill>
                  <a:srgbClr val="00B0F0"/>
                </a:solidFill>
              </a:rPr>
              <a:t>Straße</a:t>
            </a:r>
            <a:r>
              <a:rPr lang="cs-CZ" sz="4400" b="1" dirty="0" smtClean="0">
                <a:solidFill>
                  <a:srgbClr val="00B0F0"/>
                </a:solidFill>
              </a:rPr>
              <a:t> 48</a:t>
            </a:r>
          </a:p>
          <a:p>
            <a:r>
              <a:rPr lang="cs-CZ" sz="4400" b="1" dirty="0" smtClean="0">
                <a:solidFill>
                  <a:srgbClr val="00B0F0"/>
                </a:solidFill>
              </a:rPr>
              <a:t>      779 00 </a:t>
            </a:r>
            <a:r>
              <a:rPr lang="cs-CZ" sz="4400" b="1" dirty="0" err="1" smtClean="0">
                <a:solidFill>
                  <a:srgbClr val="00B0F0"/>
                </a:solidFill>
              </a:rPr>
              <a:t>Olmütz</a:t>
            </a:r>
            <a:endParaRPr lang="cs-CZ" sz="4400" b="1" dirty="0" smtClean="0">
              <a:solidFill>
                <a:srgbClr val="00B0F0"/>
              </a:solidFill>
            </a:endParaRPr>
          </a:p>
          <a:p>
            <a:endParaRPr lang="cs-CZ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EML1AHVC\MC9004134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40938"/>
            <a:ext cx="3304240" cy="29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89H2E1PT\MC9004414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3" y="1844824"/>
            <a:ext cx="13620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UM… </a:t>
            </a:r>
            <a:endParaRPr lang="cs-CZ" sz="6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O07Z9WPO\MC9004414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6" y="1322349"/>
            <a:ext cx="3068664" cy="30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EML1AHVC\MC9004242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2" y="1322349"/>
            <a:ext cx="2042133" cy="20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K3CCHJF5\MP9004308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14" y="3261620"/>
            <a:ext cx="3816424" cy="2537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K3CCHJF5\MC9001958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5" y="4119493"/>
            <a:ext cx="2267337" cy="16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79026" y="3249481"/>
            <a:ext cx="2652976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vier</a:t>
            </a:r>
            <a:r>
              <a:rPr lang="cs-CZ" sz="4400" dirty="0" smtClean="0"/>
              <a:t> Uhr</a:t>
            </a:r>
            <a:endParaRPr lang="cs-CZ" sz="4400" dirty="0"/>
          </a:p>
        </p:txBody>
      </p:sp>
      <p:sp>
        <p:nvSpPr>
          <p:cNvPr id="18" name="Obdélník 17"/>
          <p:cNvSpPr/>
          <p:nvPr/>
        </p:nvSpPr>
        <p:spPr>
          <a:xfrm>
            <a:off x="3347690" y="2317723"/>
            <a:ext cx="2652976" cy="8700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drei</a:t>
            </a:r>
            <a:r>
              <a:rPr lang="cs-CZ" sz="4400" dirty="0" smtClean="0"/>
              <a:t> Uhr</a:t>
            </a:r>
            <a:endParaRPr lang="cs-CZ" sz="4400" dirty="0"/>
          </a:p>
        </p:txBody>
      </p:sp>
      <p:sp>
        <p:nvSpPr>
          <p:cNvPr id="19" name="Obdélník 18"/>
          <p:cNvSpPr/>
          <p:nvPr/>
        </p:nvSpPr>
        <p:spPr>
          <a:xfrm>
            <a:off x="3203848" y="5862435"/>
            <a:ext cx="2652976" cy="8700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neun</a:t>
            </a:r>
            <a:r>
              <a:rPr lang="cs-CZ" sz="4400" dirty="0" smtClean="0"/>
              <a:t> Uhr</a:t>
            </a:r>
            <a:endParaRPr lang="cs-CZ" sz="4400" dirty="0"/>
          </a:p>
        </p:txBody>
      </p:sp>
      <p:sp>
        <p:nvSpPr>
          <p:cNvPr id="20" name="Obdélník 19"/>
          <p:cNvSpPr/>
          <p:nvPr/>
        </p:nvSpPr>
        <p:spPr>
          <a:xfrm>
            <a:off x="279026" y="5571616"/>
            <a:ext cx="2652976" cy="8700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zwölf</a:t>
            </a:r>
            <a:r>
              <a:rPr lang="cs-CZ" sz="4400" dirty="0" smtClean="0"/>
              <a:t> Uhr</a:t>
            </a:r>
            <a:endParaRPr lang="cs-CZ" sz="4400" dirty="0"/>
          </a:p>
        </p:txBody>
      </p:sp>
      <p:sp>
        <p:nvSpPr>
          <p:cNvPr id="23" name="Obdélník 22"/>
          <p:cNvSpPr/>
          <p:nvPr/>
        </p:nvSpPr>
        <p:spPr>
          <a:xfrm>
            <a:off x="6300192" y="5817722"/>
            <a:ext cx="2652976" cy="8700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fünf</a:t>
            </a:r>
            <a:r>
              <a:rPr lang="cs-CZ" sz="4400" dirty="0" smtClean="0"/>
              <a:t> Uhr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145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tabLst>
                <a:tab pos="3141663" algn="l"/>
              </a:tabLst>
            </a:pPr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DATUM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6237" y="158245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sz="4400" dirty="0" err="1" smtClean="0"/>
              <a:t>Heute</a:t>
            </a:r>
            <a:r>
              <a:rPr lang="cs-CZ" sz="4400" dirty="0" smtClean="0"/>
              <a:t> </a:t>
            </a:r>
            <a:r>
              <a:rPr lang="cs-CZ" sz="4400" dirty="0" err="1" smtClean="0"/>
              <a:t>ist</a:t>
            </a:r>
            <a:r>
              <a:rPr lang="cs-CZ" sz="4400" dirty="0" smtClean="0"/>
              <a:t> </a:t>
            </a:r>
            <a:r>
              <a:rPr lang="cs-CZ" sz="4400" dirty="0" smtClean="0"/>
              <a:t>den…</a:t>
            </a:r>
            <a:endParaRPr lang="cs-CZ" sz="44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838320" y="2765313"/>
            <a:ext cx="6192688" cy="108012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18. 10. </a:t>
            </a:r>
            <a:endParaRPr lang="cs-CZ" sz="5400" dirty="0"/>
          </a:p>
        </p:txBody>
      </p:sp>
      <p:sp>
        <p:nvSpPr>
          <p:cNvPr id="6" name="Šipka dolů 5"/>
          <p:cNvSpPr/>
          <p:nvPr/>
        </p:nvSpPr>
        <p:spPr>
          <a:xfrm rot="1395133">
            <a:off x="2638520" y="3660278"/>
            <a:ext cx="792088" cy="131175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20697691">
            <a:off x="4169096" y="3650972"/>
            <a:ext cx="792088" cy="131175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postup 7"/>
          <p:cNvSpPr/>
          <p:nvPr/>
        </p:nvSpPr>
        <p:spPr>
          <a:xfrm>
            <a:off x="1187624" y="5050803"/>
            <a:ext cx="2766113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/>
              <a:t>achtzehnten</a:t>
            </a:r>
            <a:endParaRPr lang="cs-CZ" sz="3200" dirty="0"/>
          </a:p>
        </p:txBody>
      </p:sp>
      <p:sp>
        <p:nvSpPr>
          <p:cNvPr id="9" name="Vývojový diagram: postup 8"/>
          <p:cNvSpPr/>
          <p:nvPr/>
        </p:nvSpPr>
        <p:spPr>
          <a:xfrm>
            <a:off x="4355976" y="5034779"/>
            <a:ext cx="1944216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zehnten</a:t>
            </a:r>
            <a:endParaRPr lang="cs-CZ" sz="3600" dirty="0"/>
          </a:p>
        </p:txBody>
      </p:sp>
      <p:pic>
        <p:nvPicPr>
          <p:cNvPr id="2051" name="Picture 3" descr="C:\Users\Jechova\AppData\Local\Microsoft\Windows\Temporary Internet Files\Content.IE5\EML1AHVC\MC9001504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29852"/>
            <a:ext cx="1621549" cy="15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38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WIR RECHNEN…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3757" y="2132856"/>
            <a:ext cx="3168352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1 + 10 = 11</a:t>
            </a:r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620601" y="3176232"/>
            <a:ext cx="5683776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eins</a:t>
            </a:r>
            <a:r>
              <a:rPr lang="cs-CZ" sz="3600" dirty="0" smtClean="0"/>
              <a:t> plus </a:t>
            </a:r>
            <a:r>
              <a:rPr lang="cs-CZ" sz="3600" dirty="0" err="1" smtClean="0"/>
              <a:t>zehn</a:t>
            </a:r>
            <a:r>
              <a:rPr lang="cs-CZ" sz="3600" dirty="0" smtClean="0"/>
              <a:t> </a:t>
            </a:r>
            <a:r>
              <a:rPr lang="cs-CZ" sz="3600" dirty="0" err="1" smtClean="0"/>
              <a:t>ist</a:t>
            </a:r>
            <a:r>
              <a:rPr lang="cs-CZ" sz="3600" dirty="0" smtClean="0"/>
              <a:t> </a:t>
            </a:r>
            <a:r>
              <a:rPr lang="cs-CZ" sz="3600" dirty="0" err="1" smtClean="0"/>
              <a:t>gleich</a:t>
            </a:r>
            <a:r>
              <a:rPr lang="cs-CZ" sz="3600" dirty="0" smtClean="0"/>
              <a:t> elf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69009" y="4293096"/>
            <a:ext cx="3168352" cy="8700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11 </a:t>
            </a:r>
            <a:r>
              <a:rPr lang="cs-CZ" sz="4400" dirty="0"/>
              <a:t>-</a:t>
            </a:r>
            <a:r>
              <a:rPr lang="cs-CZ" sz="4400" dirty="0" smtClean="0"/>
              <a:t> 10 = 1</a:t>
            </a:r>
            <a:endParaRPr lang="cs-CZ" sz="4400" dirty="0"/>
          </a:p>
        </p:txBody>
      </p:sp>
      <p:sp>
        <p:nvSpPr>
          <p:cNvPr id="7" name="Obdélník 6"/>
          <p:cNvSpPr/>
          <p:nvPr/>
        </p:nvSpPr>
        <p:spPr>
          <a:xfrm>
            <a:off x="319754" y="5367300"/>
            <a:ext cx="5683776" cy="8700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elf minus </a:t>
            </a:r>
            <a:r>
              <a:rPr lang="cs-CZ" sz="3600" dirty="0" err="1" smtClean="0"/>
              <a:t>zehn</a:t>
            </a:r>
            <a:r>
              <a:rPr lang="cs-CZ" sz="3600" dirty="0" smtClean="0"/>
              <a:t> </a:t>
            </a:r>
            <a:r>
              <a:rPr lang="cs-CZ" sz="3600" dirty="0" err="1" smtClean="0"/>
              <a:t>ist</a:t>
            </a:r>
            <a:r>
              <a:rPr lang="cs-CZ" sz="3600" dirty="0" smtClean="0"/>
              <a:t> </a:t>
            </a:r>
            <a:r>
              <a:rPr lang="cs-CZ" sz="3600" dirty="0" err="1" smtClean="0"/>
              <a:t>gleich</a:t>
            </a:r>
            <a:r>
              <a:rPr lang="cs-CZ" sz="3600" dirty="0" smtClean="0"/>
              <a:t> </a:t>
            </a:r>
            <a:r>
              <a:rPr lang="cs-CZ" sz="3600" dirty="0" err="1" smtClean="0"/>
              <a:t>ein</a:t>
            </a:r>
            <a:endParaRPr lang="cs-CZ" sz="3600" dirty="0"/>
          </a:p>
        </p:txBody>
      </p:sp>
      <p:sp>
        <p:nvSpPr>
          <p:cNvPr id="8" name="Plus 7"/>
          <p:cNvSpPr/>
          <p:nvPr/>
        </p:nvSpPr>
        <p:spPr>
          <a:xfrm>
            <a:off x="4283968" y="1784214"/>
            <a:ext cx="1584176" cy="1318982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Minus 8"/>
          <p:cNvSpPr/>
          <p:nvPr/>
        </p:nvSpPr>
        <p:spPr>
          <a:xfrm>
            <a:off x="4295859" y="4046244"/>
            <a:ext cx="1680785" cy="1141776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postup 9"/>
          <p:cNvSpPr/>
          <p:nvPr/>
        </p:nvSpPr>
        <p:spPr>
          <a:xfrm>
            <a:off x="6008732" y="2153183"/>
            <a:ext cx="1944216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plus</a:t>
            </a:r>
            <a:endParaRPr lang="cs-CZ" sz="3600" dirty="0"/>
          </a:p>
        </p:txBody>
      </p:sp>
      <p:sp>
        <p:nvSpPr>
          <p:cNvPr id="11" name="Vývojový diagram: postup 10"/>
          <p:cNvSpPr/>
          <p:nvPr/>
        </p:nvSpPr>
        <p:spPr>
          <a:xfrm>
            <a:off x="5998837" y="4293096"/>
            <a:ext cx="1944216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minus</a:t>
            </a:r>
            <a:endParaRPr lang="cs-CZ" sz="3600" dirty="0"/>
          </a:p>
        </p:txBody>
      </p:sp>
      <p:sp>
        <p:nvSpPr>
          <p:cNvPr id="13" name="Vývojový diagram: postup 12"/>
          <p:cNvSpPr/>
          <p:nvPr/>
        </p:nvSpPr>
        <p:spPr>
          <a:xfrm>
            <a:off x="6988712" y="5412178"/>
            <a:ext cx="1944216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ist</a:t>
            </a:r>
            <a:r>
              <a:rPr lang="cs-CZ" sz="3600" dirty="0" smtClean="0"/>
              <a:t> </a:t>
            </a:r>
            <a:r>
              <a:rPr lang="cs-CZ" sz="3600" dirty="0" err="1" smtClean="0"/>
              <a:t>gleich</a:t>
            </a:r>
            <a:endParaRPr lang="cs-CZ" sz="3600" dirty="0"/>
          </a:p>
        </p:txBody>
      </p:sp>
      <p:sp>
        <p:nvSpPr>
          <p:cNvPr id="12" name="Je rovno 11"/>
          <p:cNvSpPr/>
          <p:nvPr/>
        </p:nvSpPr>
        <p:spPr>
          <a:xfrm>
            <a:off x="5637810" y="5376174"/>
            <a:ext cx="1333135" cy="861138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89H2E1PT\MC900233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847"/>
            <a:ext cx="2040048" cy="20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K3CCHJF5\MC9002907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06" y="2344581"/>
            <a:ext cx="2032503" cy="19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2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GUT GEMACHT!</a:t>
            </a:r>
            <a:endParaRPr lang="cs-CZ" b="1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395536" y="2216135"/>
            <a:ext cx="6840760" cy="2376264"/>
          </a:xfrm>
          <a:prstGeom prst="wedgeRoundRectCallout">
            <a:avLst>
              <a:gd name="adj1" fmla="val -1082"/>
              <a:gd name="adj2" fmla="val 994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cs-CZ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8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</a:t>
            </a:r>
            <a:r>
              <a:rPr lang="cs-CZ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8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bist</a:t>
            </a:r>
            <a:r>
              <a:rPr lang="cs-CZ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cs-CZ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cs-CZ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76485"/>
            <a:ext cx="2387898" cy="201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K3CCHJF5\MC9003259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0147"/>
            <a:ext cx="2158407" cy="21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11-12.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</a:t>
            </a:r>
            <a:r>
              <a:rPr lang="cs-CZ" sz="1600" i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K3CCHJF5\MC900055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624736" cy="53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085184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8000" b="1" dirty="0" smtClean="0">
                <a:solidFill>
                  <a:srgbClr val="0070C0"/>
                </a:solidFill>
              </a:rPr>
              <a:t>   </a:t>
            </a:r>
            <a:r>
              <a:rPr lang="cs-CZ" sz="8000" b="1" smtClean="0">
                <a:solidFill>
                  <a:srgbClr val="0070C0"/>
                </a:solidFill>
              </a:rPr>
              <a:t>DIE ZAHLEN 0 - 20</a:t>
            </a:r>
            <a:endParaRPr lang="cs-CZ" sz="8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O07Z9WPO\MC9002372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017408" cy="16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8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DIE ZAHLEN 0 - 10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89H2E1PT\MC9004345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36095"/>
            <a:ext cx="138747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EML1AHVC\MC9004345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61" y="2132856"/>
            <a:ext cx="8453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EML1AHVC\MC900434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74" y="2132856"/>
            <a:ext cx="1473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79085" y="4509120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ei</a:t>
            </a:r>
            <a:r>
              <a:rPr lang="cs-CZ" sz="4400" dirty="0" err="1"/>
              <a:t>n</a:t>
            </a:r>
            <a:endParaRPr lang="cs-CZ" sz="4400" dirty="0"/>
          </a:p>
        </p:txBody>
      </p:sp>
      <p:sp>
        <p:nvSpPr>
          <p:cNvPr id="8" name="Obdélník 7"/>
          <p:cNvSpPr/>
          <p:nvPr/>
        </p:nvSpPr>
        <p:spPr>
          <a:xfrm>
            <a:off x="3347864" y="4509120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zwei</a:t>
            </a:r>
            <a:endParaRPr lang="cs-CZ" sz="4400" dirty="0"/>
          </a:p>
        </p:txBody>
      </p:sp>
      <p:sp>
        <p:nvSpPr>
          <p:cNvPr id="9" name="Obdélník 8"/>
          <p:cNvSpPr/>
          <p:nvPr/>
        </p:nvSpPr>
        <p:spPr>
          <a:xfrm>
            <a:off x="6164199" y="4559311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drei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900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DIE ZAHLEN 0 - 10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EML1AHVC\MC9004345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0" y="2174411"/>
            <a:ext cx="1789836" cy="22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K3CCHJF5\MC9004345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1512168" cy="22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O07Z9WPO\MC9004345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6" y="2250214"/>
            <a:ext cx="1800200" cy="20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99592" y="4851749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vier</a:t>
            </a:r>
            <a:endParaRPr lang="cs-CZ" sz="4400" dirty="0"/>
          </a:p>
        </p:txBody>
      </p:sp>
      <p:sp>
        <p:nvSpPr>
          <p:cNvPr id="9" name="Obdélník 8"/>
          <p:cNvSpPr/>
          <p:nvPr/>
        </p:nvSpPr>
        <p:spPr>
          <a:xfrm>
            <a:off x="3646024" y="4863244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fünf</a:t>
            </a:r>
            <a:endParaRPr lang="cs-CZ" sz="4400" dirty="0"/>
          </a:p>
        </p:txBody>
      </p:sp>
      <p:sp>
        <p:nvSpPr>
          <p:cNvPr id="10" name="Obdélník 9"/>
          <p:cNvSpPr/>
          <p:nvPr/>
        </p:nvSpPr>
        <p:spPr>
          <a:xfrm>
            <a:off x="6284626" y="4851749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sechs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41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DIE ZAHLEN 0 - 10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O07Z9WPO\MC9004345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0" y="2276872"/>
            <a:ext cx="18080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K3CCHJF5\MC9004345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4" y="2050865"/>
            <a:ext cx="1588801" cy="20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K3CCHJF5\MC9004345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22" y="2050865"/>
            <a:ext cx="1729886" cy="20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07042" y="4653136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sieben</a:t>
            </a:r>
            <a:endParaRPr lang="cs-CZ" sz="4400" dirty="0"/>
          </a:p>
        </p:txBody>
      </p:sp>
      <p:sp>
        <p:nvSpPr>
          <p:cNvPr id="9" name="Obdélník 8"/>
          <p:cNvSpPr/>
          <p:nvPr/>
        </p:nvSpPr>
        <p:spPr>
          <a:xfrm>
            <a:off x="3560025" y="4653136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acht</a:t>
            </a:r>
            <a:endParaRPr lang="cs-CZ" sz="4400" dirty="0"/>
          </a:p>
        </p:txBody>
      </p:sp>
      <p:sp>
        <p:nvSpPr>
          <p:cNvPr id="10" name="Obdélník 9"/>
          <p:cNvSpPr/>
          <p:nvPr/>
        </p:nvSpPr>
        <p:spPr>
          <a:xfrm>
            <a:off x="6351658" y="4653136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neun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1687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chova\AppData\Local\Microsoft\Windows\Temporary Internet Files\Content.IE5\K3CCHJF5\MC9002831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996659" cy="2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DIE ZAHLEN 0 - 10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79538" y="4866202"/>
            <a:ext cx="1892750" cy="8700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zehn</a:t>
            </a:r>
            <a:endParaRPr lang="cs-CZ" sz="4400" dirty="0"/>
          </a:p>
        </p:txBody>
      </p:sp>
      <p:sp>
        <p:nvSpPr>
          <p:cNvPr id="4" name="Obláček 3"/>
          <p:cNvSpPr/>
          <p:nvPr/>
        </p:nvSpPr>
        <p:spPr>
          <a:xfrm>
            <a:off x="3824243" y="1585850"/>
            <a:ext cx="4608512" cy="2520280"/>
          </a:xfrm>
          <a:prstGeom prst="cloudCallout">
            <a:avLst>
              <a:gd name="adj1" fmla="val -38628"/>
              <a:gd name="adj2" fmla="val 749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ČÍSLA PÍŠEME MALÝM POČÁTEČNÍM PÍSMENEM!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Jechova\AppData\Local\Microsoft\Windows\Temporary Internet Files\Content.IE5\K3CCHJF5\MC900282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52" y="2294954"/>
            <a:ext cx="623731" cy="11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áček 8"/>
          <p:cNvSpPr/>
          <p:nvPr/>
        </p:nvSpPr>
        <p:spPr>
          <a:xfrm>
            <a:off x="4315052" y="4163609"/>
            <a:ext cx="4361404" cy="2275198"/>
          </a:xfrm>
          <a:prstGeom prst="cloudCallout">
            <a:avLst>
              <a:gd name="adj1" fmla="val -70951"/>
              <a:gd name="adj2" fmla="val 46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</a:rPr>
              <a:t>              0 = </a:t>
            </a:r>
            <a:r>
              <a:rPr lang="cs-CZ" sz="3200" b="1" dirty="0" err="1" smtClean="0">
                <a:solidFill>
                  <a:srgbClr val="00B050"/>
                </a:solidFill>
              </a:rPr>
              <a:t>null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5125" name="Picture 5" descr="C:\Users\Jechova\AppData\Local\Microsoft\Windows\Temporary Internet Files\Content.IE5\O07Z9WPO\MC9004245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68" y="4654111"/>
            <a:ext cx="1287533" cy="12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SAG DAS RICHTIG!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89H2E1PT\MC9004245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02" y="1916832"/>
            <a:ext cx="18415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EML1AHVC\MC900424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34" y="4889044"/>
            <a:ext cx="1724154" cy="17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K3CCHJF5\MC9004245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0" y="1844824"/>
            <a:ext cx="18415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O07Z9WPO\MC9004245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3994"/>
            <a:ext cx="18415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89H2E1PT\MC9004245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4" y="4421379"/>
            <a:ext cx="18415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EML1AHVC\MC90042458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0" y="4492756"/>
            <a:ext cx="1770491" cy="17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K3CCHJF5\MC9004245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0" y="2246599"/>
            <a:ext cx="18415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echova\AppData\Local\Microsoft\Windows\Temporary Internet Files\Content.IE5\O07Z9WPO\MC90042458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0" y="4653137"/>
            <a:ext cx="18415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Jechova\AppData\Local\Microsoft\Windows\Temporary Internet Files\Content.IE5\89H2E1PT\MC90042458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23" y="3120741"/>
            <a:ext cx="1584176" cy="15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Jechova\AppData\Local\Microsoft\Windows\Temporary Internet Files\Content.IE5\O07Z9WPO\MC90040415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4" y="179115"/>
            <a:ext cx="1440160" cy="13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VERBINDE 1 - 10!</a:t>
            </a:r>
            <a:endParaRPr lang="cs-CZ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12428"/>
              </p:ext>
            </p:extLst>
          </p:nvPr>
        </p:nvGraphicFramePr>
        <p:xfrm>
          <a:off x="595838" y="1556792"/>
          <a:ext cx="347350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00524"/>
              </p:ext>
            </p:extLst>
          </p:nvPr>
        </p:nvGraphicFramePr>
        <p:xfrm>
          <a:off x="5220072" y="1628800"/>
          <a:ext cx="33843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Přímá spojovací šipka 6"/>
          <p:cNvCxnSpPr/>
          <p:nvPr/>
        </p:nvCxnSpPr>
        <p:spPr>
          <a:xfrm>
            <a:off x="4067944" y="1844824"/>
            <a:ext cx="1152128" cy="2664296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067944" y="1844824"/>
            <a:ext cx="1168610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067944" y="2924944"/>
            <a:ext cx="1152128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084426" y="3277201"/>
            <a:ext cx="1135646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4084426" y="2348880"/>
            <a:ext cx="1152128" cy="151216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4084426" y="3356992"/>
            <a:ext cx="1135646" cy="113133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084426" y="3861048"/>
            <a:ext cx="1152128" cy="1008112"/>
          </a:xfrm>
          <a:prstGeom prst="straightConnector1">
            <a:avLst/>
          </a:prstGeom>
          <a:ln w="317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0"/>
          <p:cNvCxnSpPr/>
          <p:nvPr/>
        </p:nvCxnSpPr>
        <p:spPr>
          <a:xfrm>
            <a:off x="4084426" y="5374551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ovací šipka 16"/>
          <p:cNvCxnSpPr/>
          <p:nvPr/>
        </p:nvCxnSpPr>
        <p:spPr>
          <a:xfrm>
            <a:off x="4084426" y="5856903"/>
            <a:ext cx="1152128" cy="5770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12"/>
          <p:cNvCxnSpPr/>
          <p:nvPr/>
        </p:nvCxnSpPr>
        <p:spPr>
          <a:xfrm flipV="1">
            <a:off x="4084426" y="5374551"/>
            <a:ext cx="1152128" cy="935227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555</Words>
  <Application>Microsoft Office PowerPoint</Application>
  <PresentationFormat>Předvádění na obrazovce (4:3)</PresentationFormat>
  <Paragraphs>207</Paragraphs>
  <Slides>29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Prezentace aplikace PowerPoint</vt:lpstr>
      <vt:lpstr>Prezentace aplikace PowerPoint</vt:lpstr>
      <vt:lpstr>   DIE ZAHLEN 0 - 20</vt:lpstr>
      <vt:lpstr>DIE ZAHLEN 0 - 10</vt:lpstr>
      <vt:lpstr>DIE ZAHLEN 0 - 10</vt:lpstr>
      <vt:lpstr>DIE ZAHLEN 0 - 10</vt:lpstr>
      <vt:lpstr>DIE ZAHLEN 0 - 10</vt:lpstr>
      <vt:lpstr>SAG DAS RICHTIG!</vt:lpstr>
      <vt:lpstr>VERBINDE 1 - 10!</vt:lpstr>
      <vt:lpstr>LIES SCHNELL!</vt:lpstr>
      <vt:lpstr>WIE IST DEINE HANDYNNUMER?</vt:lpstr>
      <vt:lpstr>WIE IST DEINE HANDYNNUMER?</vt:lpstr>
      <vt:lpstr>Prezentace aplikace PowerPoint</vt:lpstr>
      <vt:lpstr>Prezentace aplikace PowerPoint</vt:lpstr>
      <vt:lpstr>DIE ZAHLEN 11 - 20</vt:lpstr>
      <vt:lpstr>DIE ZAHLEN 11 - 20</vt:lpstr>
      <vt:lpstr>Prezentace aplikace PowerPoint</vt:lpstr>
      <vt:lpstr>DIE ZAHLEN 11 - 20</vt:lpstr>
      <vt:lpstr>VERBINDE 11 - 20!</vt:lpstr>
      <vt:lpstr>LIES SCHNELL!</vt:lpstr>
      <vt:lpstr>++++++++++++++++++++++++++++++++++++++++++++++++++++++</vt:lpstr>
      <vt:lpstr>Prezentace aplikace PowerPoint</vt:lpstr>
      <vt:lpstr>POSTZAHL = PLZ</vt:lpstr>
      <vt:lpstr>DIE ADRESSE</vt:lpstr>
      <vt:lpstr>UM… </vt:lpstr>
      <vt:lpstr>DATUM</vt:lpstr>
      <vt:lpstr>WIR RECHNEN…</vt:lpstr>
      <vt:lpstr>GUT GEMACHT!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ZAHLEN</dc:title>
  <dc:creator>Jechova</dc:creator>
  <cp:lastModifiedBy>Jechova</cp:lastModifiedBy>
  <cp:revision>82</cp:revision>
  <dcterms:created xsi:type="dcterms:W3CDTF">2013-09-30T16:13:37Z</dcterms:created>
  <dcterms:modified xsi:type="dcterms:W3CDTF">2014-01-11T18:51:14Z</dcterms:modified>
</cp:coreProperties>
</file>