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3" r:id="rId2"/>
    <p:sldId id="284" r:id="rId3"/>
    <p:sldId id="256" r:id="rId4"/>
    <p:sldId id="258" r:id="rId5"/>
    <p:sldId id="271" r:id="rId6"/>
    <p:sldId id="270" r:id="rId7"/>
    <p:sldId id="273" r:id="rId8"/>
    <p:sldId id="257" r:id="rId9"/>
    <p:sldId id="264" r:id="rId10"/>
    <p:sldId id="280" r:id="rId11"/>
    <p:sldId id="259" r:id="rId12"/>
    <p:sldId id="260" r:id="rId13"/>
    <p:sldId id="261" r:id="rId14"/>
    <p:sldId id="262" r:id="rId15"/>
    <p:sldId id="278" r:id="rId16"/>
    <p:sldId id="263" r:id="rId17"/>
    <p:sldId id="274" r:id="rId18"/>
    <p:sldId id="276" r:id="rId19"/>
    <p:sldId id="272" r:id="rId20"/>
    <p:sldId id="277" r:id="rId21"/>
    <p:sldId id="267" r:id="rId22"/>
    <p:sldId id="268" r:id="rId23"/>
    <p:sldId id="269" r:id="rId24"/>
    <p:sldId id="279" r:id="rId25"/>
    <p:sldId id="282" r:id="rId26"/>
    <p:sldId id="286" r:id="rId27"/>
    <p:sldId id="285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0" autoAdjust="0"/>
    <p:restoredTop sz="94660"/>
  </p:normalViewPr>
  <p:slideViewPr>
    <p:cSldViewPr>
      <p:cViewPr varScale="1">
        <p:scale>
          <a:sx n="62" d="100"/>
          <a:sy n="62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60B0F0-9B46-40AA-BC5C-45FC07FB1D8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597A063-DD7B-46E1-A3AA-37EA00CD0B4F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pPr rtl="0"/>
          <a:r>
            <a:rPr lang="cs-CZ" sz="2600" b="1" dirty="0" err="1" smtClean="0"/>
            <a:t>die</a:t>
          </a:r>
          <a:r>
            <a:rPr lang="cs-CZ" sz="2600" b="1" dirty="0" smtClean="0"/>
            <a:t> </a:t>
          </a:r>
          <a:r>
            <a:rPr lang="cs-CZ" sz="2600" b="1" dirty="0" err="1" smtClean="0"/>
            <a:t>Verkäuferin</a:t>
          </a:r>
          <a:endParaRPr lang="cs-CZ" sz="2600" b="1" dirty="0"/>
        </a:p>
      </dgm:t>
    </dgm:pt>
    <dgm:pt modelId="{E09C56F3-89F2-4E43-B7D5-1989B8701235}" type="parTrans" cxnId="{F6C343BF-1AEA-4FF4-B10D-2A110296089A}">
      <dgm:prSet/>
      <dgm:spPr/>
      <dgm:t>
        <a:bodyPr/>
        <a:lstStyle/>
        <a:p>
          <a:endParaRPr lang="cs-CZ" sz="2600" b="1"/>
        </a:p>
      </dgm:t>
    </dgm:pt>
    <dgm:pt modelId="{E904FE7E-BB69-4981-9D87-F13C7CE6784F}" type="sibTrans" cxnId="{F6C343BF-1AEA-4FF4-B10D-2A110296089A}">
      <dgm:prSet/>
      <dgm:spPr/>
      <dgm:t>
        <a:bodyPr/>
        <a:lstStyle/>
        <a:p>
          <a:endParaRPr lang="cs-CZ" sz="2600" b="1"/>
        </a:p>
      </dgm:t>
    </dgm:pt>
    <dgm:pt modelId="{1336A292-BCF9-4CBA-9FEB-8CA155E46D44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rtl="0"/>
          <a:r>
            <a:rPr lang="cs-CZ" sz="2600" b="1" dirty="0" smtClean="0"/>
            <a:t>der </a:t>
          </a:r>
          <a:r>
            <a:rPr lang="cs-CZ" sz="2600" b="1" dirty="0" err="1" smtClean="0"/>
            <a:t>Arzt</a:t>
          </a:r>
          <a:endParaRPr lang="cs-CZ" sz="2600" b="1" dirty="0"/>
        </a:p>
      </dgm:t>
    </dgm:pt>
    <dgm:pt modelId="{C8AA4532-5D0A-4B19-A391-30BCC2DFBF37}" type="parTrans" cxnId="{E4712231-BF7B-4F28-A2B8-D7C583EB80E4}">
      <dgm:prSet/>
      <dgm:spPr/>
      <dgm:t>
        <a:bodyPr/>
        <a:lstStyle/>
        <a:p>
          <a:endParaRPr lang="cs-CZ" sz="2600" b="1"/>
        </a:p>
      </dgm:t>
    </dgm:pt>
    <dgm:pt modelId="{EA35F513-86EC-4B31-9533-7C037DF0D01C}" type="sibTrans" cxnId="{E4712231-BF7B-4F28-A2B8-D7C583EB80E4}">
      <dgm:prSet/>
      <dgm:spPr/>
      <dgm:t>
        <a:bodyPr/>
        <a:lstStyle/>
        <a:p>
          <a:endParaRPr lang="cs-CZ" sz="2600" b="1"/>
        </a:p>
      </dgm:t>
    </dgm:pt>
    <dgm:pt modelId="{DB85095C-888B-43BB-9E57-DCC9B1131810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rtl="0"/>
          <a:r>
            <a:rPr lang="cs-CZ" sz="2600" b="1" dirty="0" smtClean="0"/>
            <a:t>der </a:t>
          </a:r>
          <a:r>
            <a:rPr lang="cs-CZ" sz="2600" b="1" dirty="0" err="1" smtClean="0"/>
            <a:t>Installateur</a:t>
          </a:r>
          <a:endParaRPr lang="cs-CZ" sz="2600" b="1" dirty="0"/>
        </a:p>
      </dgm:t>
    </dgm:pt>
    <dgm:pt modelId="{7EDB6CCF-E54A-4935-A918-161CA6C4AF58}" type="parTrans" cxnId="{437C9753-0FB5-4ADB-B01A-6B17043A550A}">
      <dgm:prSet/>
      <dgm:spPr/>
      <dgm:t>
        <a:bodyPr/>
        <a:lstStyle/>
        <a:p>
          <a:endParaRPr lang="cs-CZ" sz="2600" b="1"/>
        </a:p>
      </dgm:t>
    </dgm:pt>
    <dgm:pt modelId="{B7878CFD-1621-4D6C-866A-5386915E7251}" type="sibTrans" cxnId="{437C9753-0FB5-4ADB-B01A-6B17043A550A}">
      <dgm:prSet/>
      <dgm:spPr/>
      <dgm:t>
        <a:bodyPr/>
        <a:lstStyle/>
        <a:p>
          <a:endParaRPr lang="cs-CZ" sz="2600" b="1"/>
        </a:p>
      </dgm:t>
    </dgm:pt>
    <dgm:pt modelId="{9DECB529-BC0E-4379-AF5B-45D4B6FB1C2F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rtl="0"/>
          <a:r>
            <a:rPr lang="cs-CZ" sz="2600" b="1" dirty="0" smtClean="0"/>
            <a:t>der </a:t>
          </a:r>
          <a:r>
            <a:rPr lang="cs-CZ" sz="2600" b="1" dirty="0" err="1" smtClean="0"/>
            <a:t>Lehrer</a:t>
          </a:r>
          <a:endParaRPr lang="cs-CZ" sz="2600" b="1" dirty="0"/>
        </a:p>
      </dgm:t>
    </dgm:pt>
    <dgm:pt modelId="{639B7D89-A3AC-47D5-8CD3-6DC4B26829CD}" type="parTrans" cxnId="{B7F50C10-4460-4EAA-9AAB-553AA52421AA}">
      <dgm:prSet/>
      <dgm:spPr/>
      <dgm:t>
        <a:bodyPr/>
        <a:lstStyle/>
        <a:p>
          <a:endParaRPr lang="cs-CZ" sz="2600" b="1"/>
        </a:p>
      </dgm:t>
    </dgm:pt>
    <dgm:pt modelId="{8E5ADE94-6111-4F3B-8EF8-02599D44B7AD}" type="sibTrans" cxnId="{B7F50C10-4460-4EAA-9AAB-553AA52421AA}">
      <dgm:prSet/>
      <dgm:spPr/>
      <dgm:t>
        <a:bodyPr/>
        <a:lstStyle/>
        <a:p>
          <a:endParaRPr lang="cs-CZ" sz="2600" b="1"/>
        </a:p>
      </dgm:t>
    </dgm:pt>
    <dgm:pt modelId="{F4FF4CC0-C6AD-4FAC-B079-0B02B3E47042}">
      <dgm:prSet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cs-CZ" sz="2600" b="1" dirty="0" smtClean="0"/>
            <a:t>der </a:t>
          </a:r>
          <a:r>
            <a:rPr lang="cs-CZ" sz="2600" b="1" dirty="0" err="1" smtClean="0"/>
            <a:t>Gärtner</a:t>
          </a:r>
          <a:endParaRPr lang="cs-CZ" sz="2600" b="1" dirty="0"/>
        </a:p>
      </dgm:t>
    </dgm:pt>
    <dgm:pt modelId="{B6DB537B-DFFC-4EB2-BF8C-5A29D7D6439A}" type="parTrans" cxnId="{85ED5719-D7F9-4B01-846F-5EF514F36B85}">
      <dgm:prSet/>
      <dgm:spPr/>
      <dgm:t>
        <a:bodyPr/>
        <a:lstStyle/>
        <a:p>
          <a:endParaRPr lang="cs-CZ" sz="2600" b="1"/>
        </a:p>
      </dgm:t>
    </dgm:pt>
    <dgm:pt modelId="{10C7BAB6-572B-4C49-A05C-D4C94F7CCD92}" type="sibTrans" cxnId="{85ED5719-D7F9-4B01-846F-5EF514F36B85}">
      <dgm:prSet/>
      <dgm:spPr/>
      <dgm:t>
        <a:bodyPr/>
        <a:lstStyle/>
        <a:p>
          <a:endParaRPr lang="cs-CZ" sz="2600" b="1"/>
        </a:p>
      </dgm:t>
    </dgm:pt>
    <dgm:pt modelId="{A60CFA22-7B6C-42D1-BCB5-01E404A084F1}">
      <dgm:prSet custT="1"/>
      <dgm:spPr>
        <a:solidFill>
          <a:srgbClr val="FF3399">
            <a:alpha val="90000"/>
          </a:srgbClr>
        </a:solidFill>
      </dgm:spPr>
      <dgm:t>
        <a:bodyPr/>
        <a:lstStyle/>
        <a:p>
          <a:pPr rtl="0"/>
          <a:r>
            <a:rPr lang="cs-CZ" sz="2600" b="1" dirty="0" smtClean="0"/>
            <a:t>der </a:t>
          </a:r>
          <a:r>
            <a:rPr lang="cs-CZ" sz="2600" b="1" dirty="0" err="1" smtClean="0"/>
            <a:t>Schriftsteller</a:t>
          </a:r>
          <a:endParaRPr lang="cs-CZ" sz="2600" b="1" dirty="0"/>
        </a:p>
      </dgm:t>
    </dgm:pt>
    <dgm:pt modelId="{BD6AD97A-C7B8-48BF-BBD7-B2C85254A0C8}" type="parTrans" cxnId="{1C558EA1-C01E-4C72-A3E2-40632D3452F3}">
      <dgm:prSet/>
      <dgm:spPr/>
      <dgm:t>
        <a:bodyPr/>
        <a:lstStyle/>
        <a:p>
          <a:endParaRPr lang="cs-CZ" sz="2600" b="1"/>
        </a:p>
      </dgm:t>
    </dgm:pt>
    <dgm:pt modelId="{47068713-1C6F-4B9E-92AF-7EB49E1A7CE9}" type="sibTrans" cxnId="{1C558EA1-C01E-4C72-A3E2-40632D3452F3}">
      <dgm:prSet/>
      <dgm:spPr/>
      <dgm:t>
        <a:bodyPr/>
        <a:lstStyle/>
        <a:p>
          <a:endParaRPr lang="cs-CZ" sz="2600" b="1"/>
        </a:p>
      </dgm:t>
    </dgm:pt>
    <dgm:pt modelId="{25C16632-7654-4433-86EC-7F6CD432F198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cs-CZ" sz="2600" b="1" dirty="0" smtClean="0"/>
            <a:t>der </a:t>
          </a:r>
          <a:r>
            <a:rPr lang="cs-CZ" sz="2600" b="1" dirty="0" err="1" smtClean="0"/>
            <a:t>Sänger</a:t>
          </a:r>
          <a:endParaRPr lang="cs-CZ" sz="2600" b="1" dirty="0"/>
        </a:p>
      </dgm:t>
    </dgm:pt>
    <dgm:pt modelId="{20AF7150-B2CE-43FB-8CE8-4835A70E547D}" type="parTrans" cxnId="{5869503C-E212-4862-8736-B11BDA831F69}">
      <dgm:prSet/>
      <dgm:spPr/>
      <dgm:t>
        <a:bodyPr/>
        <a:lstStyle/>
        <a:p>
          <a:endParaRPr lang="cs-CZ" sz="2600" b="1"/>
        </a:p>
      </dgm:t>
    </dgm:pt>
    <dgm:pt modelId="{7B838F31-FAE8-42C9-912F-8EABF507E195}" type="sibTrans" cxnId="{5869503C-E212-4862-8736-B11BDA831F69}">
      <dgm:prSet/>
      <dgm:spPr/>
      <dgm:t>
        <a:bodyPr/>
        <a:lstStyle/>
        <a:p>
          <a:endParaRPr lang="cs-CZ" sz="2600" b="1"/>
        </a:p>
      </dgm:t>
    </dgm:pt>
    <dgm:pt modelId="{4D1DAB41-5ADC-4B19-AF3C-E89A009CD20C}">
      <dgm:prSet custT="1"/>
      <dgm:spPr>
        <a:solidFill>
          <a:srgbClr val="00FF00">
            <a:alpha val="89804"/>
          </a:srgbClr>
        </a:solidFill>
      </dgm:spPr>
      <dgm:t>
        <a:bodyPr/>
        <a:lstStyle/>
        <a:p>
          <a:pPr rtl="0"/>
          <a:r>
            <a:rPr lang="cs-CZ" sz="2600" b="1" dirty="0" smtClean="0"/>
            <a:t>der </a:t>
          </a:r>
          <a:r>
            <a:rPr lang="cs-CZ" sz="2600" b="1" dirty="0" err="1" smtClean="0"/>
            <a:t>Maler</a:t>
          </a:r>
          <a:endParaRPr lang="cs-CZ" sz="2600" b="1" dirty="0"/>
        </a:p>
      </dgm:t>
    </dgm:pt>
    <dgm:pt modelId="{57CACA82-4833-49AC-AE8C-47EC293F1805}" type="parTrans" cxnId="{9370B115-215D-4EF1-B1AF-453CCAFFFAD4}">
      <dgm:prSet/>
      <dgm:spPr/>
      <dgm:t>
        <a:bodyPr/>
        <a:lstStyle/>
        <a:p>
          <a:endParaRPr lang="cs-CZ" sz="2600" b="1"/>
        </a:p>
      </dgm:t>
    </dgm:pt>
    <dgm:pt modelId="{2A30A70A-84AB-4061-92BB-2AB30AA8BDBF}" type="sibTrans" cxnId="{9370B115-215D-4EF1-B1AF-453CCAFFFAD4}">
      <dgm:prSet/>
      <dgm:spPr/>
      <dgm:t>
        <a:bodyPr/>
        <a:lstStyle/>
        <a:p>
          <a:endParaRPr lang="cs-CZ" sz="2600" b="1"/>
        </a:p>
      </dgm:t>
    </dgm:pt>
    <dgm:pt modelId="{52552D7E-F88C-4499-86A9-617B0486DC2C}">
      <dgm:prSet custT="1"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pPr rtl="0"/>
          <a:r>
            <a:rPr lang="cs-CZ" sz="2600" b="1" dirty="0" smtClean="0"/>
            <a:t>der Koch</a:t>
          </a:r>
          <a:endParaRPr lang="cs-CZ" sz="2600" b="1" dirty="0"/>
        </a:p>
      </dgm:t>
    </dgm:pt>
    <dgm:pt modelId="{20A86034-CC75-4EA2-BD98-5518867F1592}" type="parTrans" cxnId="{5DAB3479-006C-4E42-8DEB-94BBFEC3816A}">
      <dgm:prSet/>
      <dgm:spPr/>
      <dgm:t>
        <a:bodyPr/>
        <a:lstStyle/>
        <a:p>
          <a:endParaRPr lang="cs-CZ" sz="2600" b="1"/>
        </a:p>
      </dgm:t>
    </dgm:pt>
    <dgm:pt modelId="{ADADA6C9-0264-4193-8A2D-AEE1BD895AA7}" type="sibTrans" cxnId="{5DAB3479-006C-4E42-8DEB-94BBFEC3816A}">
      <dgm:prSet/>
      <dgm:spPr/>
      <dgm:t>
        <a:bodyPr/>
        <a:lstStyle/>
        <a:p>
          <a:endParaRPr lang="cs-CZ" sz="2600" b="1"/>
        </a:p>
      </dgm:t>
    </dgm:pt>
    <dgm:pt modelId="{FB54A900-DD74-4123-9496-01A2E675F09E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cs-CZ" sz="2600" b="1" dirty="0" smtClean="0"/>
            <a:t>der Kellner</a:t>
          </a:r>
          <a:endParaRPr lang="cs-CZ" sz="2600" b="1" dirty="0"/>
        </a:p>
      </dgm:t>
    </dgm:pt>
    <dgm:pt modelId="{0FE2CDE3-A345-4FEE-BC56-A8B4FC9C04B5}" type="parTrans" cxnId="{59DC03F3-1E3C-42B0-85FF-3EA5CDB6C025}">
      <dgm:prSet/>
      <dgm:spPr/>
      <dgm:t>
        <a:bodyPr/>
        <a:lstStyle/>
        <a:p>
          <a:endParaRPr lang="cs-CZ" sz="2600" b="1"/>
        </a:p>
      </dgm:t>
    </dgm:pt>
    <dgm:pt modelId="{F3D821DC-1B6A-4537-B217-07B8F4649A81}" type="sibTrans" cxnId="{59DC03F3-1E3C-42B0-85FF-3EA5CDB6C025}">
      <dgm:prSet/>
      <dgm:spPr/>
      <dgm:t>
        <a:bodyPr/>
        <a:lstStyle/>
        <a:p>
          <a:endParaRPr lang="cs-CZ" sz="2600" b="1"/>
        </a:p>
      </dgm:t>
    </dgm:pt>
    <dgm:pt modelId="{5EE62490-53DF-40B2-AD70-DBD36A665034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rtl="0"/>
          <a:r>
            <a:rPr lang="cs-CZ" sz="2600" b="1" dirty="0" smtClean="0"/>
            <a:t>der Mauer</a:t>
          </a:r>
          <a:endParaRPr lang="cs-CZ" sz="2600" b="1" dirty="0"/>
        </a:p>
      </dgm:t>
    </dgm:pt>
    <dgm:pt modelId="{E786AD10-6E40-4471-924E-5034DCD70A81}" type="parTrans" cxnId="{CC6FF44D-1FC2-42F6-98FE-24EC01342965}">
      <dgm:prSet/>
      <dgm:spPr/>
      <dgm:t>
        <a:bodyPr/>
        <a:lstStyle/>
        <a:p>
          <a:endParaRPr lang="cs-CZ" sz="2600" b="1"/>
        </a:p>
      </dgm:t>
    </dgm:pt>
    <dgm:pt modelId="{97F23A9F-C5A4-4412-9A0A-3EFB00ACF192}" type="sibTrans" cxnId="{CC6FF44D-1FC2-42F6-98FE-24EC01342965}">
      <dgm:prSet/>
      <dgm:spPr/>
      <dgm:t>
        <a:bodyPr/>
        <a:lstStyle/>
        <a:p>
          <a:endParaRPr lang="cs-CZ" sz="2600" b="1"/>
        </a:p>
      </dgm:t>
    </dgm:pt>
    <dgm:pt modelId="{FE53EE2F-A0AF-4471-A574-D249EAB5F901}" type="pres">
      <dgm:prSet presAssocID="{4560B0F0-9B46-40AA-BC5C-45FC07FB1D8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0A0B3AF1-B146-490E-B3C5-3BEF80643EF0}" type="pres">
      <dgm:prSet presAssocID="{4560B0F0-9B46-40AA-BC5C-45FC07FB1D89}" presName="pyramid" presStyleLbl="node1" presStyleIdx="0" presStyleCnt="1" custScaleX="22021" custScaleY="83722" custLinFactNeighborX="10241" custLinFactNeighborY="-9613"/>
      <dgm:spPr>
        <a:solidFill>
          <a:schemeClr val="bg1"/>
        </a:solidFill>
      </dgm:spPr>
    </dgm:pt>
    <dgm:pt modelId="{6F04915E-B74B-4A79-B04C-BC43C751B47D}" type="pres">
      <dgm:prSet presAssocID="{4560B0F0-9B46-40AA-BC5C-45FC07FB1D89}" presName="theList" presStyleCnt="0"/>
      <dgm:spPr/>
    </dgm:pt>
    <dgm:pt modelId="{72ED540D-FB67-4179-A338-3EB50E4C30FD}" type="pres">
      <dgm:prSet presAssocID="{D597A063-DD7B-46E1-A3AA-37EA00CD0B4F}" presName="aNode" presStyleLbl="fgAcc1" presStyleIdx="0" presStyleCnt="11" custLinFactNeighborX="-374" custLinFactNeighborY="771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76B44F-A83E-46E3-9D82-65FE1EFA7932}" type="pres">
      <dgm:prSet presAssocID="{D597A063-DD7B-46E1-A3AA-37EA00CD0B4F}" presName="aSpace" presStyleCnt="0"/>
      <dgm:spPr/>
    </dgm:pt>
    <dgm:pt modelId="{50863856-23B5-4394-A763-C1494397BA16}" type="pres">
      <dgm:prSet presAssocID="{1336A292-BCF9-4CBA-9FEB-8CA155E46D44}" presName="aNode" presStyleLbl="fgAcc1" presStyleIdx="1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3086B7-A057-4902-8CD5-0BBEC37C2A9A}" type="pres">
      <dgm:prSet presAssocID="{1336A292-BCF9-4CBA-9FEB-8CA155E46D44}" presName="aSpace" presStyleCnt="0"/>
      <dgm:spPr/>
    </dgm:pt>
    <dgm:pt modelId="{8A554B4D-4C21-4060-87C6-16D9E3450969}" type="pres">
      <dgm:prSet presAssocID="{DB85095C-888B-43BB-9E57-DCC9B1131810}" presName="aNode" presStyleLbl="fgAcc1" presStyleIdx="2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233155-5D9C-4CA0-90B2-FBD370B314E6}" type="pres">
      <dgm:prSet presAssocID="{DB85095C-888B-43BB-9E57-DCC9B1131810}" presName="aSpace" presStyleCnt="0"/>
      <dgm:spPr/>
    </dgm:pt>
    <dgm:pt modelId="{8E785C52-D2C2-489D-80C8-7E51814A7420}" type="pres">
      <dgm:prSet presAssocID="{9DECB529-BC0E-4379-AF5B-45D4B6FB1C2F}" presName="aNode" presStyleLbl="fgAcc1" presStyleIdx="3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AC39C9-A1D4-4DEE-85FA-B623B67E63D1}" type="pres">
      <dgm:prSet presAssocID="{9DECB529-BC0E-4379-AF5B-45D4B6FB1C2F}" presName="aSpace" presStyleCnt="0"/>
      <dgm:spPr/>
    </dgm:pt>
    <dgm:pt modelId="{7F203DB0-0C19-4D65-8D80-B27F8952B1BC}" type="pres">
      <dgm:prSet presAssocID="{F4FF4CC0-C6AD-4FAC-B079-0B02B3E47042}" presName="aNode" presStyleLbl="fgAcc1" presStyleIdx="4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8A20B6-D6DD-4F93-9C28-E7188D10557C}" type="pres">
      <dgm:prSet presAssocID="{F4FF4CC0-C6AD-4FAC-B079-0B02B3E47042}" presName="aSpace" presStyleCnt="0"/>
      <dgm:spPr/>
    </dgm:pt>
    <dgm:pt modelId="{1A9702C2-CC2F-43A0-899D-E4FADD2FCE2F}" type="pres">
      <dgm:prSet presAssocID="{A60CFA22-7B6C-42D1-BCB5-01E404A084F1}" presName="aNode" presStyleLbl="fgAcc1" presStyleIdx="5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486583-0750-4426-9A00-8B22A34D2A40}" type="pres">
      <dgm:prSet presAssocID="{A60CFA22-7B6C-42D1-BCB5-01E404A084F1}" presName="aSpace" presStyleCnt="0"/>
      <dgm:spPr/>
    </dgm:pt>
    <dgm:pt modelId="{BF0DA0EC-9845-4974-BF09-898A7BF7475E}" type="pres">
      <dgm:prSet presAssocID="{25C16632-7654-4433-86EC-7F6CD432F198}" presName="aNode" presStyleLbl="fgAcc1" presStyleIdx="6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E7622A-1BED-4DCE-B39E-FB41106509DF}" type="pres">
      <dgm:prSet presAssocID="{25C16632-7654-4433-86EC-7F6CD432F198}" presName="aSpace" presStyleCnt="0"/>
      <dgm:spPr/>
    </dgm:pt>
    <dgm:pt modelId="{324C992A-1441-4749-A106-0E66C0A02905}" type="pres">
      <dgm:prSet presAssocID="{4D1DAB41-5ADC-4B19-AF3C-E89A009CD20C}" presName="aNode" presStyleLbl="fgAcc1" presStyleIdx="7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AF5796-D615-4BF9-92ED-9B83780A788A}" type="pres">
      <dgm:prSet presAssocID="{4D1DAB41-5ADC-4B19-AF3C-E89A009CD20C}" presName="aSpace" presStyleCnt="0"/>
      <dgm:spPr/>
    </dgm:pt>
    <dgm:pt modelId="{3E914711-BD72-4EE4-9A87-4788FEDCDA52}" type="pres">
      <dgm:prSet presAssocID="{52552D7E-F88C-4499-86A9-617B0486DC2C}" presName="aNode" presStyleLbl="fgAcc1" presStyleIdx="8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8C7435-9865-40CA-B21A-94C0AEA66DA7}" type="pres">
      <dgm:prSet presAssocID="{52552D7E-F88C-4499-86A9-617B0486DC2C}" presName="aSpace" presStyleCnt="0"/>
      <dgm:spPr/>
    </dgm:pt>
    <dgm:pt modelId="{E6D605C2-D6A2-4738-93CB-77F5E9BB8243}" type="pres">
      <dgm:prSet presAssocID="{FB54A900-DD74-4123-9496-01A2E675F09E}" presName="aNode" presStyleLbl="fgAcc1" presStyleIdx="9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AAEF6BB-F9DD-4D2E-AD61-EFD28CDAD693}" type="pres">
      <dgm:prSet presAssocID="{FB54A900-DD74-4123-9496-01A2E675F09E}" presName="aSpace" presStyleCnt="0"/>
      <dgm:spPr/>
    </dgm:pt>
    <dgm:pt modelId="{6618AF79-A137-49D4-8E7D-F0286A15F5C8}" type="pres">
      <dgm:prSet presAssocID="{5EE62490-53DF-40B2-AD70-DBD36A665034}" presName="aNode" presStyleLbl="fgAcc1" presStyleIdx="10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9063D1-FA47-4AD4-BEAE-F6F0059F2918}" type="pres">
      <dgm:prSet presAssocID="{5EE62490-53DF-40B2-AD70-DBD36A665034}" presName="aSpace" presStyleCnt="0"/>
      <dgm:spPr/>
    </dgm:pt>
  </dgm:ptLst>
  <dgm:cxnLst>
    <dgm:cxn modelId="{6ADED0D9-68DD-4D15-94E5-BFBEFAE6FF96}" type="presOf" srcId="{D597A063-DD7B-46E1-A3AA-37EA00CD0B4F}" destId="{72ED540D-FB67-4179-A338-3EB50E4C30FD}" srcOrd="0" destOrd="0" presId="urn:microsoft.com/office/officeart/2005/8/layout/pyramid2"/>
    <dgm:cxn modelId="{259B876F-85A9-4902-A211-6D653F9259A6}" type="presOf" srcId="{5EE62490-53DF-40B2-AD70-DBD36A665034}" destId="{6618AF79-A137-49D4-8E7D-F0286A15F5C8}" srcOrd="0" destOrd="0" presId="urn:microsoft.com/office/officeart/2005/8/layout/pyramid2"/>
    <dgm:cxn modelId="{6C1F62E6-B028-4C1C-84DA-ABA76EAFC1F0}" type="presOf" srcId="{4D1DAB41-5ADC-4B19-AF3C-E89A009CD20C}" destId="{324C992A-1441-4749-A106-0E66C0A02905}" srcOrd="0" destOrd="0" presId="urn:microsoft.com/office/officeart/2005/8/layout/pyramid2"/>
    <dgm:cxn modelId="{AD20273D-7AEC-4F45-8C72-427A7421C9AA}" type="presOf" srcId="{F4FF4CC0-C6AD-4FAC-B079-0B02B3E47042}" destId="{7F203DB0-0C19-4D65-8D80-B27F8952B1BC}" srcOrd="0" destOrd="0" presId="urn:microsoft.com/office/officeart/2005/8/layout/pyramid2"/>
    <dgm:cxn modelId="{D89E5D7B-6699-4C59-9F77-0C3D7D8A0727}" type="presOf" srcId="{DB85095C-888B-43BB-9E57-DCC9B1131810}" destId="{8A554B4D-4C21-4060-87C6-16D9E3450969}" srcOrd="0" destOrd="0" presId="urn:microsoft.com/office/officeart/2005/8/layout/pyramid2"/>
    <dgm:cxn modelId="{E715F8F1-CEA8-4725-9274-A122CEFE7603}" type="presOf" srcId="{FB54A900-DD74-4123-9496-01A2E675F09E}" destId="{E6D605C2-D6A2-4738-93CB-77F5E9BB8243}" srcOrd="0" destOrd="0" presId="urn:microsoft.com/office/officeart/2005/8/layout/pyramid2"/>
    <dgm:cxn modelId="{CC6FF44D-1FC2-42F6-98FE-24EC01342965}" srcId="{4560B0F0-9B46-40AA-BC5C-45FC07FB1D89}" destId="{5EE62490-53DF-40B2-AD70-DBD36A665034}" srcOrd="10" destOrd="0" parTransId="{E786AD10-6E40-4471-924E-5034DCD70A81}" sibTransId="{97F23A9F-C5A4-4412-9A0A-3EFB00ACF192}"/>
    <dgm:cxn modelId="{59DC03F3-1E3C-42B0-85FF-3EA5CDB6C025}" srcId="{4560B0F0-9B46-40AA-BC5C-45FC07FB1D89}" destId="{FB54A900-DD74-4123-9496-01A2E675F09E}" srcOrd="9" destOrd="0" parTransId="{0FE2CDE3-A345-4FEE-BC56-A8B4FC9C04B5}" sibTransId="{F3D821DC-1B6A-4537-B217-07B8F4649A81}"/>
    <dgm:cxn modelId="{9370B115-215D-4EF1-B1AF-453CCAFFFAD4}" srcId="{4560B0F0-9B46-40AA-BC5C-45FC07FB1D89}" destId="{4D1DAB41-5ADC-4B19-AF3C-E89A009CD20C}" srcOrd="7" destOrd="0" parTransId="{57CACA82-4833-49AC-AE8C-47EC293F1805}" sibTransId="{2A30A70A-84AB-4061-92BB-2AB30AA8BDBF}"/>
    <dgm:cxn modelId="{E4712231-BF7B-4F28-A2B8-D7C583EB80E4}" srcId="{4560B0F0-9B46-40AA-BC5C-45FC07FB1D89}" destId="{1336A292-BCF9-4CBA-9FEB-8CA155E46D44}" srcOrd="1" destOrd="0" parTransId="{C8AA4532-5D0A-4B19-A391-30BCC2DFBF37}" sibTransId="{EA35F513-86EC-4B31-9533-7C037DF0D01C}"/>
    <dgm:cxn modelId="{DDCE60D0-2DB8-4ED2-A876-40F67F4B99B1}" type="presOf" srcId="{1336A292-BCF9-4CBA-9FEB-8CA155E46D44}" destId="{50863856-23B5-4394-A763-C1494397BA16}" srcOrd="0" destOrd="0" presId="urn:microsoft.com/office/officeart/2005/8/layout/pyramid2"/>
    <dgm:cxn modelId="{B7F50C10-4460-4EAA-9AAB-553AA52421AA}" srcId="{4560B0F0-9B46-40AA-BC5C-45FC07FB1D89}" destId="{9DECB529-BC0E-4379-AF5B-45D4B6FB1C2F}" srcOrd="3" destOrd="0" parTransId="{639B7D89-A3AC-47D5-8CD3-6DC4B26829CD}" sibTransId="{8E5ADE94-6111-4F3B-8EF8-02599D44B7AD}"/>
    <dgm:cxn modelId="{475B301E-69B2-4453-A677-379DCDDB7851}" type="presOf" srcId="{A60CFA22-7B6C-42D1-BCB5-01E404A084F1}" destId="{1A9702C2-CC2F-43A0-899D-E4FADD2FCE2F}" srcOrd="0" destOrd="0" presId="urn:microsoft.com/office/officeart/2005/8/layout/pyramid2"/>
    <dgm:cxn modelId="{67584152-64F8-4364-A2D6-B5E878DBEA1F}" type="presOf" srcId="{4560B0F0-9B46-40AA-BC5C-45FC07FB1D89}" destId="{FE53EE2F-A0AF-4471-A574-D249EAB5F901}" srcOrd="0" destOrd="0" presId="urn:microsoft.com/office/officeart/2005/8/layout/pyramid2"/>
    <dgm:cxn modelId="{5CAE0A81-5A96-45D9-A5BD-0666F02D79ED}" type="presOf" srcId="{52552D7E-F88C-4499-86A9-617B0486DC2C}" destId="{3E914711-BD72-4EE4-9A87-4788FEDCDA52}" srcOrd="0" destOrd="0" presId="urn:microsoft.com/office/officeart/2005/8/layout/pyramid2"/>
    <dgm:cxn modelId="{5DAB3479-006C-4E42-8DEB-94BBFEC3816A}" srcId="{4560B0F0-9B46-40AA-BC5C-45FC07FB1D89}" destId="{52552D7E-F88C-4499-86A9-617B0486DC2C}" srcOrd="8" destOrd="0" parTransId="{20A86034-CC75-4EA2-BD98-5518867F1592}" sibTransId="{ADADA6C9-0264-4193-8A2D-AEE1BD895AA7}"/>
    <dgm:cxn modelId="{F6C343BF-1AEA-4FF4-B10D-2A110296089A}" srcId="{4560B0F0-9B46-40AA-BC5C-45FC07FB1D89}" destId="{D597A063-DD7B-46E1-A3AA-37EA00CD0B4F}" srcOrd="0" destOrd="0" parTransId="{E09C56F3-89F2-4E43-B7D5-1989B8701235}" sibTransId="{E904FE7E-BB69-4981-9D87-F13C7CE6784F}"/>
    <dgm:cxn modelId="{437C9753-0FB5-4ADB-B01A-6B17043A550A}" srcId="{4560B0F0-9B46-40AA-BC5C-45FC07FB1D89}" destId="{DB85095C-888B-43BB-9E57-DCC9B1131810}" srcOrd="2" destOrd="0" parTransId="{7EDB6CCF-E54A-4935-A918-161CA6C4AF58}" sibTransId="{B7878CFD-1621-4D6C-866A-5386915E7251}"/>
    <dgm:cxn modelId="{5869503C-E212-4862-8736-B11BDA831F69}" srcId="{4560B0F0-9B46-40AA-BC5C-45FC07FB1D89}" destId="{25C16632-7654-4433-86EC-7F6CD432F198}" srcOrd="6" destOrd="0" parTransId="{20AF7150-B2CE-43FB-8CE8-4835A70E547D}" sibTransId="{7B838F31-FAE8-42C9-912F-8EABF507E195}"/>
    <dgm:cxn modelId="{A258FCD3-4001-4BE6-8AFE-A74BC6428884}" type="presOf" srcId="{9DECB529-BC0E-4379-AF5B-45D4B6FB1C2F}" destId="{8E785C52-D2C2-489D-80C8-7E51814A7420}" srcOrd="0" destOrd="0" presId="urn:microsoft.com/office/officeart/2005/8/layout/pyramid2"/>
    <dgm:cxn modelId="{85ED5719-D7F9-4B01-846F-5EF514F36B85}" srcId="{4560B0F0-9B46-40AA-BC5C-45FC07FB1D89}" destId="{F4FF4CC0-C6AD-4FAC-B079-0B02B3E47042}" srcOrd="4" destOrd="0" parTransId="{B6DB537B-DFFC-4EB2-BF8C-5A29D7D6439A}" sibTransId="{10C7BAB6-572B-4C49-A05C-D4C94F7CCD92}"/>
    <dgm:cxn modelId="{1C558EA1-C01E-4C72-A3E2-40632D3452F3}" srcId="{4560B0F0-9B46-40AA-BC5C-45FC07FB1D89}" destId="{A60CFA22-7B6C-42D1-BCB5-01E404A084F1}" srcOrd="5" destOrd="0" parTransId="{BD6AD97A-C7B8-48BF-BBD7-B2C85254A0C8}" sibTransId="{47068713-1C6F-4B9E-92AF-7EB49E1A7CE9}"/>
    <dgm:cxn modelId="{575CBC93-DE95-407A-9CFA-47D2FB359766}" type="presOf" srcId="{25C16632-7654-4433-86EC-7F6CD432F198}" destId="{BF0DA0EC-9845-4974-BF09-898A7BF7475E}" srcOrd="0" destOrd="0" presId="urn:microsoft.com/office/officeart/2005/8/layout/pyramid2"/>
    <dgm:cxn modelId="{AD5726A1-CDF1-4C0E-8D0B-3AB5E6E85747}" type="presParOf" srcId="{FE53EE2F-A0AF-4471-A574-D249EAB5F901}" destId="{0A0B3AF1-B146-490E-B3C5-3BEF80643EF0}" srcOrd="0" destOrd="0" presId="urn:microsoft.com/office/officeart/2005/8/layout/pyramid2"/>
    <dgm:cxn modelId="{348D3BCA-846D-4E99-BAEF-431D90064077}" type="presParOf" srcId="{FE53EE2F-A0AF-4471-A574-D249EAB5F901}" destId="{6F04915E-B74B-4A79-B04C-BC43C751B47D}" srcOrd="1" destOrd="0" presId="urn:microsoft.com/office/officeart/2005/8/layout/pyramid2"/>
    <dgm:cxn modelId="{124BCC4D-2674-4B4B-BE22-AC99669464B7}" type="presParOf" srcId="{6F04915E-B74B-4A79-B04C-BC43C751B47D}" destId="{72ED540D-FB67-4179-A338-3EB50E4C30FD}" srcOrd="0" destOrd="0" presId="urn:microsoft.com/office/officeart/2005/8/layout/pyramid2"/>
    <dgm:cxn modelId="{06AF834E-8D36-4731-B516-F98EADBDD4F4}" type="presParOf" srcId="{6F04915E-B74B-4A79-B04C-BC43C751B47D}" destId="{EE76B44F-A83E-46E3-9D82-65FE1EFA7932}" srcOrd="1" destOrd="0" presId="urn:microsoft.com/office/officeart/2005/8/layout/pyramid2"/>
    <dgm:cxn modelId="{159BFC07-15D5-4BB8-B7CA-E1B5A3AF64BB}" type="presParOf" srcId="{6F04915E-B74B-4A79-B04C-BC43C751B47D}" destId="{50863856-23B5-4394-A763-C1494397BA16}" srcOrd="2" destOrd="0" presId="urn:microsoft.com/office/officeart/2005/8/layout/pyramid2"/>
    <dgm:cxn modelId="{24CFC06B-30FE-4759-8A58-B0827C506925}" type="presParOf" srcId="{6F04915E-B74B-4A79-B04C-BC43C751B47D}" destId="{7A3086B7-A057-4902-8CD5-0BBEC37C2A9A}" srcOrd="3" destOrd="0" presId="urn:microsoft.com/office/officeart/2005/8/layout/pyramid2"/>
    <dgm:cxn modelId="{6F7F3BDE-43F0-426C-B877-D44A58A9A873}" type="presParOf" srcId="{6F04915E-B74B-4A79-B04C-BC43C751B47D}" destId="{8A554B4D-4C21-4060-87C6-16D9E3450969}" srcOrd="4" destOrd="0" presId="urn:microsoft.com/office/officeart/2005/8/layout/pyramid2"/>
    <dgm:cxn modelId="{DA7AD882-1D0A-4030-92C7-5B85DD8AF8B9}" type="presParOf" srcId="{6F04915E-B74B-4A79-B04C-BC43C751B47D}" destId="{BB233155-5D9C-4CA0-90B2-FBD370B314E6}" srcOrd="5" destOrd="0" presId="urn:microsoft.com/office/officeart/2005/8/layout/pyramid2"/>
    <dgm:cxn modelId="{4071BF25-CF60-4F47-96C0-6EF8FE3135A7}" type="presParOf" srcId="{6F04915E-B74B-4A79-B04C-BC43C751B47D}" destId="{8E785C52-D2C2-489D-80C8-7E51814A7420}" srcOrd="6" destOrd="0" presId="urn:microsoft.com/office/officeart/2005/8/layout/pyramid2"/>
    <dgm:cxn modelId="{F1CB94A6-BAE4-44A8-AD41-8CEAF57207A9}" type="presParOf" srcId="{6F04915E-B74B-4A79-B04C-BC43C751B47D}" destId="{32AC39C9-A1D4-4DEE-85FA-B623B67E63D1}" srcOrd="7" destOrd="0" presId="urn:microsoft.com/office/officeart/2005/8/layout/pyramid2"/>
    <dgm:cxn modelId="{B89BB495-7C7C-4461-9542-9BF421E06DFE}" type="presParOf" srcId="{6F04915E-B74B-4A79-B04C-BC43C751B47D}" destId="{7F203DB0-0C19-4D65-8D80-B27F8952B1BC}" srcOrd="8" destOrd="0" presId="urn:microsoft.com/office/officeart/2005/8/layout/pyramid2"/>
    <dgm:cxn modelId="{23D5A305-26A3-4014-AE50-2D0A290E5918}" type="presParOf" srcId="{6F04915E-B74B-4A79-B04C-BC43C751B47D}" destId="{358A20B6-D6DD-4F93-9C28-E7188D10557C}" srcOrd="9" destOrd="0" presId="urn:microsoft.com/office/officeart/2005/8/layout/pyramid2"/>
    <dgm:cxn modelId="{940E5509-F192-4F6E-BD4E-8D8AEAAD1B42}" type="presParOf" srcId="{6F04915E-B74B-4A79-B04C-BC43C751B47D}" destId="{1A9702C2-CC2F-43A0-899D-E4FADD2FCE2F}" srcOrd="10" destOrd="0" presId="urn:microsoft.com/office/officeart/2005/8/layout/pyramid2"/>
    <dgm:cxn modelId="{1D680F3C-7529-4CEC-BF68-9A408D628155}" type="presParOf" srcId="{6F04915E-B74B-4A79-B04C-BC43C751B47D}" destId="{31486583-0750-4426-9A00-8B22A34D2A40}" srcOrd="11" destOrd="0" presId="urn:microsoft.com/office/officeart/2005/8/layout/pyramid2"/>
    <dgm:cxn modelId="{98FA77EB-96DC-4C6F-A4CC-590E93BA4410}" type="presParOf" srcId="{6F04915E-B74B-4A79-B04C-BC43C751B47D}" destId="{BF0DA0EC-9845-4974-BF09-898A7BF7475E}" srcOrd="12" destOrd="0" presId="urn:microsoft.com/office/officeart/2005/8/layout/pyramid2"/>
    <dgm:cxn modelId="{82D24836-D7BE-452F-92DA-CD755E5D92D1}" type="presParOf" srcId="{6F04915E-B74B-4A79-B04C-BC43C751B47D}" destId="{0CE7622A-1BED-4DCE-B39E-FB41106509DF}" srcOrd="13" destOrd="0" presId="urn:microsoft.com/office/officeart/2005/8/layout/pyramid2"/>
    <dgm:cxn modelId="{80980799-1C7F-4E1B-8875-EB4A53D03777}" type="presParOf" srcId="{6F04915E-B74B-4A79-B04C-BC43C751B47D}" destId="{324C992A-1441-4749-A106-0E66C0A02905}" srcOrd="14" destOrd="0" presId="urn:microsoft.com/office/officeart/2005/8/layout/pyramid2"/>
    <dgm:cxn modelId="{37911CD4-5040-4138-AC67-64E5D48A57D6}" type="presParOf" srcId="{6F04915E-B74B-4A79-B04C-BC43C751B47D}" destId="{FBAF5796-D615-4BF9-92ED-9B83780A788A}" srcOrd="15" destOrd="0" presId="urn:microsoft.com/office/officeart/2005/8/layout/pyramid2"/>
    <dgm:cxn modelId="{D13AA8E4-B885-4165-8FE5-4A441255C36B}" type="presParOf" srcId="{6F04915E-B74B-4A79-B04C-BC43C751B47D}" destId="{3E914711-BD72-4EE4-9A87-4788FEDCDA52}" srcOrd="16" destOrd="0" presId="urn:microsoft.com/office/officeart/2005/8/layout/pyramid2"/>
    <dgm:cxn modelId="{25589662-C3A3-451E-B4FF-B36779394271}" type="presParOf" srcId="{6F04915E-B74B-4A79-B04C-BC43C751B47D}" destId="{108C7435-9865-40CA-B21A-94C0AEA66DA7}" srcOrd="17" destOrd="0" presId="urn:microsoft.com/office/officeart/2005/8/layout/pyramid2"/>
    <dgm:cxn modelId="{8AFFC81D-0468-41E6-9281-8E33EE1342CF}" type="presParOf" srcId="{6F04915E-B74B-4A79-B04C-BC43C751B47D}" destId="{E6D605C2-D6A2-4738-93CB-77F5E9BB8243}" srcOrd="18" destOrd="0" presId="urn:microsoft.com/office/officeart/2005/8/layout/pyramid2"/>
    <dgm:cxn modelId="{8C557368-1AA0-4267-8E91-3B814CFB3E98}" type="presParOf" srcId="{6F04915E-B74B-4A79-B04C-BC43C751B47D}" destId="{0AAEF6BB-F9DD-4D2E-AD61-EFD28CDAD693}" srcOrd="19" destOrd="0" presId="urn:microsoft.com/office/officeart/2005/8/layout/pyramid2"/>
    <dgm:cxn modelId="{6D2BEFE1-D034-4234-99E9-6B22A1820184}" type="presParOf" srcId="{6F04915E-B74B-4A79-B04C-BC43C751B47D}" destId="{6618AF79-A137-49D4-8E7D-F0286A15F5C8}" srcOrd="20" destOrd="0" presId="urn:microsoft.com/office/officeart/2005/8/layout/pyramid2"/>
    <dgm:cxn modelId="{2420CA4B-14A8-40CB-BF84-302113962D34}" type="presParOf" srcId="{6F04915E-B74B-4A79-B04C-BC43C751B47D}" destId="{F39063D1-FA47-4AD4-BEAE-F6F0059F2918}" srcOrd="2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60B0F0-9B46-40AA-BC5C-45FC07FB1D8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597A063-DD7B-46E1-A3AA-37EA00CD0B4F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s-CZ" sz="2600" b="0" dirty="0" smtClean="0"/>
            <a:t>prodavačka </a:t>
          </a:r>
          <a:endParaRPr lang="cs-CZ" sz="2600" b="0" dirty="0"/>
        </a:p>
      </dgm:t>
    </dgm:pt>
    <dgm:pt modelId="{E09C56F3-89F2-4E43-B7D5-1989B8701235}" type="parTrans" cxnId="{F6C343BF-1AEA-4FF4-B10D-2A110296089A}">
      <dgm:prSet/>
      <dgm:spPr/>
      <dgm:t>
        <a:bodyPr/>
        <a:lstStyle/>
        <a:p>
          <a:endParaRPr lang="cs-CZ" sz="2600" b="0"/>
        </a:p>
      </dgm:t>
    </dgm:pt>
    <dgm:pt modelId="{E904FE7E-BB69-4981-9D87-F13C7CE6784F}" type="sibTrans" cxnId="{F6C343BF-1AEA-4FF4-B10D-2A110296089A}">
      <dgm:prSet/>
      <dgm:spPr/>
      <dgm:t>
        <a:bodyPr/>
        <a:lstStyle/>
        <a:p>
          <a:endParaRPr lang="cs-CZ" sz="2600" b="0"/>
        </a:p>
      </dgm:t>
    </dgm:pt>
    <dgm:pt modelId="{1336A292-BCF9-4CBA-9FEB-8CA155E46D44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cs-CZ" sz="2600" b="0" dirty="0" smtClean="0"/>
            <a:t>lékař</a:t>
          </a:r>
          <a:endParaRPr lang="cs-CZ" sz="2600" b="0" dirty="0"/>
        </a:p>
      </dgm:t>
    </dgm:pt>
    <dgm:pt modelId="{C8AA4532-5D0A-4B19-A391-30BCC2DFBF37}" type="parTrans" cxnId="{E4712231-BF7B-4F28-A2B8-D7C583EB80E4}">
      <dgm:prSet/>
      <dgm:spPr/>
      <dgm:t>
        <a:bodyPr/>
        <a:lstStyle/>
        <a:p>
          <a:endParaRPr lang="cs-CZ" sz="2600" b="0"/>
        </a:p>
      </dgm:t>
    </dgm:pt>
    <dgm:pt modelId="{EA35F513-86EC-4B31-9533-7C037DF0D01C}" type="sibTrans" cxnId="{E4712231-BF7B-4F28-A2B8-D7C583EB80E4}">
      <dgm:prSet/>
      <dgm:spPr/>
      <dgm:t>
        <a:bodyPr/>
        <a:lstStyle/>
        <a:p>
          <a:endParaRPr lang="cs-CZ" sz="2600" b="0"/>
        </a:p>
      </dgm:t>
    </dgm:pt>
    <dgm:pt modelId="{DB85095C-888B-43BB-9E57-DCC9B1131810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cs-CZ" sz="2600" b="0" dirty="0" smtClean="0"/>
            <a:t>instalatér</a:t>
          </a:r>
          <a:endParaRPr lang="cs-CZ" sz="2600" b="0" dirty="0"/>
        </a:p>
      </dgm:t>
    </dgm:pt>
    <dgm:pt modelId="{7EDB6CCF-E54A-4935-A918-161CA6C4AF58}" type="parTrans" cxnId="{437C9753-0FB5-4ADB-B01A-6B17043A550A}">
      <dgm:prSet/>
      <dgm:spPr/>
      <dgm:t>
        <a:bodyPr/>
        <a:lstStyle/>
        <a:p>
          <a:endParaRPr lang="cs-CZ" sz="2600" b="0"/>
        </a:p>
      </dgm:t>
    </dgm:pt>
    <dgm:pt modelId="{B7878CFD-1621-4D6C-866A-5386915E7251}" type="sibTrans" cxnId="{437C9753-0FB5-4ADB-B01A-6B17043A550A}">
      <dgm:prSet/>
      <dgm:spPr/>
      <dgm:t>
        <a:bodyPr/>
        <a:lstStyle/>
        <a:p>
          <a:endParaRPr lang="cs-CZ" sz="2600" b="0"/>
        </a:p>
      </dgm:t>
    </dgm:pt>
    <dgm:pt modelId="{9DECB529-BC0E-4379-AF5B-45D4B6FB1C2F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cs-CZ" sz="2600" b="0" dirty="0" smtClean="0"/>
            <a:t>učitel</a:t>
          </a:r>
          <a:endParaRPr lang="cs-CZ" sz="2600" b="0" dirty="0"/>
        </a:p>
      </dgm:t>
    </dgm:pt>
    <dgm:pt modelId="{639B7D89-A3AC-47D5-8CD3-6DC4B26829CD}" type="parTrans" cxnId="{B7F50C10-4460-4EAA-9AAB-553AA52421AA}">
      <dgm:prSet/>
      <dgm:spPr/>
      <dgm:t>
        <a:bodyPr/>
        <a:lstStyle/>
        <a:p>
          <a:endParaRPr lang="cs-CZ" sz="2600" b="0"/>
        </a:p>
      </dgm:t>
    </dgm:pt>
    <dgm:pt modelId="{8E5ADE94-6111-4F3B-8EF8-02599D44B7AD}" type="sibTrans" cxnId="{B7F50C10-4460-4EAA-9AAB-553AA52421AA}">
      <dgm:prSet/>
      <dgm:spPr/>
      <dgm:t>
        <a:bodyPr/>
        <a:lstStyle/>
        <a:p>
          <a:endParaRPr lang="cs-CZ" sz="2600" b="0"/>
        </a:p>
      </dgm:t>
    </dgm:pt>
    <dgm:pt modelId="{F4FF4CC0-C6AD-4FAC-B079-0B02B3E47042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cs-CZ" sz="2600" b="0" dirty="0" smtClean="0"/>
            <a:t>zahradník</a:t>
          </a:r>
          <a:endParaRPr lang="cs-CZ" sz="2600" b="0" dirty="0"/>
        </a:p>
      </dgm:t>
    </dgm:pt>
    <dgm:pt modelId="{B6DB537B-DFFC-4EB2-BF8C-5A29D7D6439A}" type="parTrans" cxnId="{85ED5719-D7F9-4B01-846F-5EF514F36B85}">
      <dgm:prSet/>
      <dgm:spPr/>
      <dgm:t>
        <a:bodyPr/>
        <a:lstStyle/>
        <a:p>
          <a:endParaRPr lang="cs-CZ" sz="2600" b="0"/>
        </a:p>
      </dgm:t>
    </dgm:pt>
    <dgm:pt modelId="{10C7BAB6-572B-4C49-A05C-D4C94F7CCD92}" type="sibTrans" cxnId="{85ED5719-D7F9-4B01-846F-5EF514F36B85}">
      <dgm:prSet/>
      <dgm:spPr/>
      <dgm:t>
        <a:bodyPr/>
        <a:lstStyle/>
        <a:p>
          <a:endParaRPr lang="cs-CZ" sz="2600" b="0"/>
        </a:p>
      </dgm:t>
    </dgm:pt>
    <dgm:pt modelId="{A60CFA22-7B6C-42D1-BCB5-01E404A084F1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cs-CZ" sz="2600" b="0" dirty="0" smtClean="0"/>
            <a:t>spisovatel</a:t>
          </a:r>
          <a:endParaRPr lang="cs-CZ" sz="2600" b="0" dirty="0"/>
        </a:p>
      </dgm:t>
    </dgm:pt>
    <dgm:pt modelId="{BD6AD97A-C7B8-48BF-BBD7-B2C85254A0C8}" type="parTrans" cxnId="{1C558EA1-C01E-4C72-A3E2-40632D3452F3}">
      <dgm:prSet/>
      <dgm:spPr/>
      <dgm:t>
        <a:bodyPr/>
        <a:lstStyle/>
        <a:p>
          <a:endParaRPr lang="cs-CZ" sz="2600" b="0"/>
        </a:p>
      </dgm:t>
    </dgm:pt>
    <dgm:pt modelId="{47068713-1C6F-4B9E-92AF-7EB49E1A7CE9}" type="sibTrans" cxnId="{1C558EA1-C01E-4C72-A3E2-40632D3452F3}">
      <dgm:prSet/>
      <dgm:spPr/>
      <dgm:t>
        <a:bodyPr/>
        <a:lstStyle/>
        <a:p>
          <a:endParaRPr lang="cs-CZ" sz="2600" b="0"/>
        </a:p>
      </dgm:t>
    </dgm:pt>
    <dgm:pt modelId="{25C16632-7654-4433-86EC-7F6CD432F198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cs-CZ" sz="2600" b="0" dirty="0" smtClean="0"/>
            <a:t>zpěvák</a:t>
          </a:r>
          <a:endParaRPr lang="cs-CZ" sz="2600" b="0" dirty="0"/>
        </a:p>
      </dgm:t>
    </dgm:pt>
    <dgm:pt modelId="{20AF7150-B2CE-43FB-8CE8-4835A70E547D}" type="parTrans" cxnId="{5869503C-E212-4862-8736-B11BDA831F69}">
      <dgm:prSet/>
      <dgm:spPr/>
      <dgm:t>
        <a:bodyPr/>
        <a:lstStyle/>
        <a:p>
          <a:endParaRPr lang="cs-CZ" sz="2600" b="0"/>
        </a:p>
      </dgm:t>
    </dgm:pt>
    <dgm:pt modelId="{7B838F31-FAE8-42C9-912F-8EABF507E195}" type="sibTrans" cxnId="{5869503C-E212-4862-8736-B11BDA831F69}">
      <dgm:prSet/>
      <dgm:spPr/>
      <dgm:t>
        <a:bodyPr/>
        <a:lstStyle/>
        <a:p>
          <a:endParaRPr lang="cs-CZ" sz="2600" b="0"/>
        </a:p>
      </dgm:t>
    </dgm:pt>
    <dgm:pt modelId="{4D1DAB41-5ADC-4B19-AF3C-E89A009CD20C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cs-CZ" sz="2600" b="0" dirty="0" smtClean="0"/>
            <a:t>malíř</a:t>
          </a:r>
          <a:endParaRPr lang="cs-CZ" sz="2600" b="0" dirty="0"/>
        </a:p>
      </dgm:t>
    </dgm:pt>
    <dgm:pt modelId="{57CACA82-4833-49AC-AE8C-47EC293F1805}" type="parTrans" cxnId="{9370B115-215D-4EF1-B1AF-453CCAFFFAD4}">
      <dgm:prSet/>
      <dgm:spPr/>
      <dgm:t>
        <a:bodyPr/>
        <a:lstStyle/>
        <a:p>
          <a:endParaRPr lang="cs-CZ" sz="2600" b="0"/>
        </a:p>
      </dgm:t>
    </dgm:pt>
    <dgm:pt modelId="{2A30A70A-84AB-4061-92BB-2AB30AA8BDBF}" type="sibTrans" cxnId="{9370B115-215D-4EF1-B1AF-453CCAFFFAD4}">
      <dgm:prSet/>
      <dgm:spPr/>
      <dgm:t>
        <a:bodyPr/>
        <a:lstStyle/>
        <a:p>
          <a:endParaRPr lang="cs-CZ" sz="2600" b="0"/>
        </a:p>
      </dgm:t>
    </dgm:pt>
    <dgm:pt modelId="{52552D7E-F88C-4499-86A9-617B0486DC2C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cs-CZ" sz="2600" b="0" dirty="0" smtClean="0"/>
            <a:t>kuchař</a:t>
          </a:r>
          <a:endParaRPr lang="cs-CZ" sz="2600" b="0" dirty="0"/>
        </a:p>
      </dgm:t>
    </dgm:pt>
    <dgm:pt modelId="{20A86034-CC75-4EA2-BD98-5518867F1592}" type="parTrans" cxnId="{5DAB3479-006C-4E42-8DEB-94BBFEC3816A}">
      <dgm:prSet/>
      <dgm:spPr/>
      <dgm:t>
        <a:bodyPr/>
        <a:lstStyle/>
        <a:p>
          <a:endParaRPr lang="cs-CZ" sz="2600" b="0"/>
        </a:p>
      </dgm:t>
    </dgm:pt>
    <dgm:pt modelId="{ADADA6C9-0264-4193-8A2D-AEE1BD895AA7}" type="sibTrans" cxnId="{5DAB3479-006C-4E42-8DEB-94BBFEC3816A}">
      <dgm:prSet/>
      <dgm:spPr/>
      <dgm:t>
        <a:bodyPr/>
        <a:lstStyle/>
        <a:p>
          <a:endParaRPr lang="cs-CZ" sz="2600" b="0"/>
        </a:p>
      </dgm:t>
    </dgm:pt>
    <dgm:pt modelId="{FB54A900-DD74-4123-9496-01A2E675F09E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cs-CZ" sz="2600" b="0" dirty="0" smtClean="0"/>
            <a:t>číšník</a:t>
          </a:r>
          <a:endParaRPr lang="cs-CZ" sz="2600" b="0" dirty="0"/>
        </a:p>
      </dgm:t>
    </dgm:pt>
    <dgm:pt modelId="{0FE2CDE3-A345-4FEE-BC56-A8B4FC9C04B5}" type="parTrans" cxnId="{59DC03F3-1E3C-42B0-85FF-3EA5CDB6C025}">
      <dgm:prSet/>
      <dgm:spPr/>
      <dgm:t>
        <a:bodyPr/>
        <a:lstStyle/>
        <a:p>
          <a:endParaRPr lang="cs-CZ" sz="2600" b="0"/>
        </a:p>
      </dgm:t>
    </dgm:pt>
    <dgm:pt modelId="{F3D821DC-1B6A-4537-B217-07B8F4649A81}" type="sibTrans" cxnId="{59DC03F3-1E3C-42B0-85FF-3EA5CDB6C025}">
      <dgm:prSet/>
      <dgm:spPr/>
      <dgm:t>
        <a:bodyPr/>
        <a:lstStyle/>
        <a:p>
          <a:endParaRPr lang="cs-CZ" sz="2600" b="0"/>
        </a:p>
      </dgm:t>
    </dgm:pt>
    <dgm:pt modelId="{5EE62490-53DF-40B2-AD70-DBD36A665034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cs-CZ" sz="2600" b="0" dirty="0" smtClean="0"/>
            <a:t>zedník</a:t>
          </a:r>
          <a:endParaRPr lang="cs-CZ" sz="2600" b="0" dirty="0"/>
        </a:p>
      </dgm:t>
    </dgm:pt>
    <dgm:pt modelId="{E786AD10-6E40-4471-924E-5034DCD70A81}" type="parTrans" cxnId="{CC6FF44D-1FC2-42F6-98FE-24EC01342965}">
      <dgm:prSet/>
      <dgm:spPr/>
      <dgm:t>
        <a:bodyPr/>
        <a:lstStyle/>
        <a:p>
          <a:endParaRPr lang="cs-CZ" sz="2600" b="0"/>
        </a:p>
      </dgm:t>
    </dgm:pt>
    <dgm:pt modelId="{97F23A9F-C5A4-4412-9A0A-3EFB00ACF192}" type="sibTrans" cxnId="{CC6FF44D-1FC2-42F6-98FE-24EC01342965}">
      <dgm:prSet/>
      <dgm:spPr/>
      <dgm:t>
        <a:bodyPr/>
        <a:lstStyle/>
        <a:p>
          <a:endParaRPr lang="cs-CZ" sz="2600" b="0"/>
        </a:p>
      </dgm:t>
    </dgm:pt>
    <dgm:pt modelId="{FE53EE2F-A0AF-4471-A574-D249EAB5F901}" type="pres">
      <dgm:prSet presAssocID="{4560B0F0-9B46-40AA-BC5C-45FC07FB1D8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0A0B3AF1-B146-490E-B3C5-3BEF80643EF0}" type="pres">
      <dgm:prSet presAssocID="{4560B0F0-9B46-40AA-BC5C-45FC07FB1D89}" presName="pyramid" presStyleLbl="node1" presStyleIdx="0" presStyleCnt="1" custScaleX="22021" custScaleY="83722" custLinFactNeighborX="10241" custLinFactNeighborY="-9613"/>
      <dgm:spPr>
        <a:solidFill>
          <a:schemeClr val="bg1"/>
        </a:solidFill>
      </dgm:spPr>
    </dgm:pt>
    <dgm:pt modelId="{6F04915E-B74B-4A79-B04C-BC43C751B47D}" type="pres">
      <dgm:prSet presAssocID="{4560B0F0-9B46-40AA-BC5C-45FC07FB1D89}" presName="theList" presStyleCnt="0"/>
      <dgm:spPr/>
    </dgm:pt>
    <dgm:pt modelId="{72ED540D-FB67-4179-A338-3EB50E4C30FD}" type="pres">
      <dgm:prSet presAssocID="{D597A063-DD7B-46E1-A3AA-37EA00CD0B4F}" presName="aNode" presStyleLbl="fgAcc1" presStyleIdx="0" presStyleCnt="11" custLinFactNeighborX="-565" custLinFactNeighborY="617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76B44F-A83E-46E3-9D82-65FE1EFA7932}" type="pres">
      <dgm:prSet presAssocID="{D597A063-DD7B-46E1-A3AA-37EA00CD0B4F}" presName="aSpace" presStyleCnt="0"/>
      <dgm:spPr/>
    </dgm:pt>
    <dgm:pt modelId="{50863856-23B5-4394-A763-C1494397BA16}" type="pres">
      <dgm:prSet presAssocID="{1336A292-BCF9-4CBA-9FEB-8CA155E46D44}" presName="aNode" presStyleLbl="fgAcc1" presStyleIdx="1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3086B7-A057-4902-8CD5-0BBEC37C2A9A}" type="pres">
      <dgm:prSet presAssocID="{1336A292-BCF9-4CBA-9FEB-8CA155E46D44}" presName="aSpace" presStyleCnt="0"/>
      <dgm:spPr/>
    </dgm:pt>
    <dgm:pt modelId="{8A554B4D-4C21-4060-87C6-16D9E3450969}" type="pres">
      <dgm:prSet presAssocID="{DB85095C-888B-43BB-9E57-DCC9B1131810}" presName="aNode" presStyleLbl="fgAcc1" presStyleIdx="2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233155-5D9C-4CA0-90B2-FBD370B314E6}" type="pres">
      <dgm:prSet presAssocID="{DB85095C-888B-43BB-9E57-DCC9B1131810}" presName="aSpace" presStyleCnt="0"/>
      <dgm:spPr/>
    </dgm:pt>
    <dgm:pt modelId="{8E785C52-D2C2-489D-80C8-7E51814A7420}" type="pres">
      <dgm:prSet presAssocID="{9DECB529-BC0E-4379-AF5B-45D4B6FB1C2F}" presName="aNode" presStyleLbl="fgAcc1" presStyleIdx="3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AC39C9-A1D4-4DEE-85FA-B623B67E63D1}" type="pres">
      <dgm:prSet presAssocID="{9DECB529-BC0E-4379-AF5B-45D4B6FB1C2F}" presName="aSpace" presStyleCnt="0"/>
      <dgm:spPr/>
    </dgm:pt>
    <dgm:pt modelId="{7F203DB0-0C19-4D65-8D80-B27F8952B1BC}" type="pres">
      <dgm:prSet presAssocID="{F4FF4CC0-C6AD-4FAC-B079-0B02B3E47042}" presName="aNode" presStyleLbl="fgAcc1" presStyleIdx="4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8A20B6-D6DD-4F93-9C28-E7188D10557C}" type="pres">
      <dgm:prSet presAssocID="{F4FF4CC0-C6AD-4FAC-B079-0B02B3E47042}" presName="aSpace" presStyleCnt="0"/>
      <dgm:spPr/>
    </dgm:pt>
    <dgm:pt modelId="{1A9702C2-CC2F-43A0-899D-E4FADD2FCE2F}" type="pres">
      <dgm:prSet presAssocID="{A60CFA22-7B6C-42D1-BCB5-01E404A084F1}" presName="aNode" presStyleLbl="fgAcc1" presStyleIdx="5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486583-0750-4426-9A00-8B22A34D2A40}" type="pres">
      <dgm:prSet presAssocID="{A60CFA22-7B6C-42D1-BCB5-01E404A084F1}" presName="aSpace" presStyleCnt="0"/>
      <dgm:spPr/>
    </dgm:pt>
    <dgm:pt modelId="{BF0DA0EC-9845-4974-BF09-898A7BF7475E}" type="pres">
      <dgm:prSet presAssocID="{25C16632-7654-4433-86EC-7F6CD432F198}" presName="aNode" presStyleLbl="fgAcc1" presStyleIdx="6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E7622A-1BED-4DCE-B39E-FB41106509DF}" type="pres">
      <dgm:prSet presAssocID="{25C16632-7654-4433-86EC-7F6CD432F198}" presName="aSpace" presStyleCnt="0"/>
      <dgm:spPr/>
    </dgm:pt>
    <dgm:pt modelId="{324C992A-1441-4749-A106-0E66C0A02905}" type="pres">
      <dgm:prSet presAssocID="{4D1DAB41-5ADC-4B19-AF3C-E89A009CD20C}" presName="aNode" presStyleLbl="fgAcc1" presStyleIdx="7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AF5796-D615-4BF9-92ED-9B83780A788A}" type="pres">
      <dgm:prSet presAssocID="{4D1DAB41-5ADC-4B19-AF3C-E89A009CD20C}" presName="aSpace" presStyleCnt="0"/>
      <dgm:spPr/>
    </dgm:pt>
    <dgm:pt modelId="{3E914711-BD72-4EE4-9A87-4788FEDCDA52}" type="pres">
      <dgm:prSet presAssocID="{52552D7E-F88C-4499-86A9-617B0486DC2C}" presName="aNode" presStyleLbl="fgAcc1" presStyleIdx="8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8C7435-9865-40CA-B21A-94C0AEA66DA7}" type="pres">
      <dgm:prSet presAssocID="{52552D7E-F88C-4499-86A9-617B0486DC2C}" presName="aSpace" presStyleCnt="0"/>
      <dgm:spPr/>
    </dgm:pt>
    <dgm:pt modelId="{E6D605C2-D6A2-4738-93CB-77F5E9BB8243}" type="pres">
      <dgm:prSet presAssocID="{FB54A900-DD74-4123-9496-01A2E675F09E}" presName="aNode" presStyleLbl="fgAcc1" presStyleIdx="9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AAEF6BB-F9DD-4D2E-AD61-EFD28CDAD693}" type="pres">
      <dgm:prSet presAssocID="{FB54A900-DD74-4123-9496-01A2E675F09E}" presName="aSpace" presStyleCnt="0"/>
      <dgm:spPr/>
    </dgm:pt>
    <dgm:pt modelId="{6618AF79-A137-49D4-8E7D-F0286A15F5C8}" type="pres">
      <dgm:prSet presAssocID="{5EE62490-53DF-40B2-AD70-DBD36A665034}" presName="aNode" presStyleLbl="fgAcc1" presStyleIdx="10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9063D1-FA47-4AD4-BEAE-F6F0059F2918}" type="pres">
      <dgm:prSet presAssocID="{5EE62490-53DF-40B2-AD70-DBD36A665034}" presName="aSpace" presStyleCnt="0"/>
      <dgm:spPr/>
    </dgm:pt>
  </dgm:ptLst>
  <dgm:cxnLst>
    <dgm:cxn modelId="{92B950BA-2F83-4FAA-A460-7AD722702334}" type="presOf" srcId="{5EE62490-53DF-40B2-AD70-DBD36A665034}" destId="{6618AF79-A137-49D4-8E7D-F0286A15F5C8}" srcOrd="0" destOrd="0" presId="urn:microsoft.com/office/officeart/2005/8/layout/pyramid2"/>
    <dgm:cxn modelId="{3E00F00D-6361-465D-BFF5-2AE29BAEA479}" type="presOf" srcId="{1336A292-BCF9-4CBA-9FEB-8CA155E46D44}" destId="{50863856-23B5-4394-A763-C1494397BA16}" srcOrd="0" destOrd="0" presId="urn:microsoft.com/office/officeart/2005/8/layout/pyramid2"/>
    <dgm:cxn modelId="{CC6FF44D-1FC2-42F6-98FE-24EC01342965}" srcId="{4560B0F0-9B46-40AA-BC5C-45FC07FB1D89}" destId="{5EE62490-53DF-40B2-AD70-DBD36A665034}" srcOrd="10" destOrd="0" parTransId="{E786AD10-6E40-4471-924E-5034DCD70A81}" sibTransId="{97F23A9F-C5A4-4412-9A0A-3EFB00ACF192}"/>
    <dgm:cxn modelId="{F1BFB99D-83C7-404F-A32D-F69E0F3284EA}" type="presOf" srcId="{A60CFA22-7B6C-42D1-BCB5-01E404A084F1}" destId="{1A9702C2-CC2F-43A0-899D-E4FADD2FCE2F}" srcOrd="0" destOrd="0" presId="urn:microsoft.com/office/officeart/2005/8/layout/pyramid2"/>
    <dgm:cxn modelId="{59DC03F3-1E3C-42B0-85FF-3EA5CDB6C025}" srcId="{4560B0F0-9B46-40AA-BC5C-45FC07FB1D89}" destId="{FB54A900-DD74-4123-9496-01A2E675F09E}" srcOrd="9" destOrd="0" parTransId="{0FE2CDE3-A345-4FEE-BC56-A8B4FC9C04B5}" sibTransId="{F3D821DC-1B6A-4537-B217-07B8F4649A81}"/>
    <dgm:cxn modelId="{D7777B09-EB07-4D76-B6B1-FA3450336F6C}" type="presOf" srcId="{4D1DAB41-5ADC-4B19-AF3C-E89A009CD20C}" destId="{324C992A-1441-4749-A106-0E66C0A02905}" srcOrd="0" destOrd="0" presId="urn:microsoft.com/office/officeart/2005/8/layout/pyramid2"/>
    <dgm:cxn modelId="{9370B115-215D-4EF1-B1AF-453CCAFFFAD4}" srcId="{4560B0F0-9B46-40AA-BC5C-45FC07FB1D89}" destId="{4D1DAB41-5ADC-4B19-AF3C-E89A009CD20C}" srcOrd="7" destOrd="0" parTransId="{57CACA82-4833-49AC-AE8C-47EC293F1805}" sibTransId="{2A30A70A-84AB-4061-92BB-2AB30AA8BDBF}"/>
    <dgm:cxn modelId="{E4712231-BF7B-4F28-A2B8-D7C583EB80E4}" srcId="{4560B0F0-9B46-40AA-BC5C-45FC07FB1D89}" destId="{1336A292-BCF9-4CBA-9FEB-8CA155E46D44}" srcOrd="1" destOrd="0" parTransId="{C8AA4532-5D0A-4B19-A391-30BCC2DFBF37}" sibTransId="{EA35F513-86EC-4B31-9533-7C037DF0D01C}"/>
    <dgm:cxn modelId="{B7F50C10-4460-4EAA-9AAB-553AA52421AA}" srcId="{4560B0F0-9B46-40AA-BC5C-45FC07FB1D89}" destId="{9DECB529-BC0E-4379-AF5B-45D4B6FB1C2F}" srcOrd="3" destOrd="0" parTransId="{639B7D89-A3AC-47D5-8CD3-6DC4B26829CD}" sibTransId="{8E5ADE94-6111-4F3B-8EF8-02599D44B7AD}"/>
    <dgm:cxn modelId="{EDCA8FB8-2575-44AA-A1A6-0C32EE927710}" type="presOf" srcId="{D597A063-DD7B-46E1-A3AA-37EA00CD0B4F}" destId="{72ED540D-FB67-4179-A338-3EB50E4C30FD}" srcOrd="0" destOrd="0" presId="urn:microsoft.com/office/officeart/2005/8/layout/pyramid2"/>
    <dgm:cxn modelId="{5DAB3479-006C-4E42-8DEB-94BBFEC3816A}" srcId="{4560B0F0-9B46-40AA-BC5C-45FC07FB1D89}" destId="{52552D7E-F88C-4499-86A9-617B0486DC2C}" srcOrd="8" destOrd="0" parTransId="{20A86034-CC75-4EA2-BD98-5518867F1592}" sibTransId="{ADADA6C9-0264-4193-8A2D-AEE1BD895AA7}"/>
    <dgm:cxn modelId="{F6C343BF-1AEA-4FF4-B10D-2A110296089A}" srcId="{4560B0F0-9B46-40AA-BC5C-45FC07FB1D89}" destId="{D597A063-DD7B-46E1-A3AA-37EA00CD0B4F}" srcOrd="0" destOrd="0" parTransId="{E09C56F3-89F2-4E43-B7D5-1989B8701235}" sibTransId="{E904FE7E-BB69-4981-9D87-F13C7CE6784F}"/>
    <dgm:cxn modelId="{3D5203F6-C476-4999-B2B4-2DF2A6863243}" type="presOf" srcId="{F4FF4CC0-C6AD-4FAC-B079-0B02B3E47042}" destId="{7F203DB0-0C19-4D65-8D80-B27F8952B1BC}" srcOrd="0" destOrd="0" presId="urn:microsoft.com/office/officeart/2005/8/layout/pyramid2"/>
    <dgm:cxn modelId="{437C9753-0FB5-4ADB-B01A-6B17043A550A}" srcId="{4560B0F0-9B46-40AA-BC5C-45FC07FB1D89}" destId="{DB85095C-888B-43BB-9E57-DCC9B1131810}" srcOrd="2" destOrd="0" parTransId="{7EDB6CCF-E54A-4935-A918-161CA6C4AF58}" sibTransId="{B7878CFD-1621-4D6C-866A-5386915E7251}"/>
    <dgm:cxn modelId="{657F158F-939E-4338-A4D2-4C13E2425A31}" type="presOf" srcId="{4560B0F0-9B46-40AA-BC5C-45FC07FB1D89}" destId="{FE53EE2F-A0AF-4471-A574-D249EAB5F901}" srcOrd="0" destOrd="0" presId="urn:microsoft.com/office/officeart/2005/8/layout/pyramid2"/>
    <dgm:cxn modelId="{5869503C-E212-4862-8736-B11BDA831F69}" srcId="{4560B0F0-9B46-40AA-BC5C-45FC07FB1D89}" destId="{25C16632-7654-4433-86EC-7F6CD432F198}" srcOrd="6" destOrd="0" parTransId="{20AF7150-B2CE-43FB-8CE8-4835A70E547D}" sibTransId="{7B838F31-FAE8-42C9-912F-8EABF507E195}"/>
    <dgm:cxn modelId="{B863C967-DC54-4663-B82F-CD161F6C8328}" type="presOf" srcId="{25C16632-7654-4433-86EC-7F6CD432F198}" destId="{BF0DA0EC-9845-4974-BF09-898A7BF7475E}" srcOrd="0" destOrd="0" presId="urn:microsoft.com/office/officeart/2005/8/layout/pyramid2"/>
    <dgm:cxn modelId="{85ED5719-D7F9-4B01-846F-5EF514F36B85}" srcId="{4560B0F0-9B46-40AA-BC5C-45FC07FB1D89}" destId="{F4FF4CC0-C6AD-4FAC-B079-0B02B3E47042}" srcOrd="4" destOrd="0" parTransId="{B6DB537B-DFFC-4EB2-BF8C-5A29D7D6439A}" sibTransId="{10C7BAB6-572B-4C49-A05C-D4C94F7CCD92}"/>
    <dgm:cxn modelId="{C48C850A-97A3-4AAB-BDF5-41B3B64C1A80}" type="presOf" srcId="{52552D7E-F88C-4499-86A9-617B0486DC2C}" destId="{3E914711-BD72-4EE4-9A87-4788FEDCDA52}" srcOrd="0" destOrd="0" presId="urn:microsoft.com/office/officeart/2005/8/layout/pyramid2"/>
    <dgm:cxn modelId="{1C558EA1-C01E-4C72-A3E2-40632D3452F3}" srcId="{4560B0F0-9B46-40AA-BC5C-45FC07FB1D89}" destId="{A60CFA22-7B6C-42D1-BCB5-01E404A084F1}" srcOrd="5" destOrd="0" parTransId="{BD6AD97A-C7B8-48BF-BBD7-B2C85254A0C8}" sibTransId="{47068713-1C6F-4B9E-92AF-7EB49E1A7CE9}"/>
    <dgm:cxn modelId="{32153ACD-1398-47A1-86BD-FC49B7C5A868}" type="presOf" srcId="{9DECB529-BC0E-4379-AF5B-45D4B6FB1C2F}" destId="{8E785C52-D2C2-489D-80C8-7E51814A7420}" srcOrd="0" destOrd="0" presId="urn:microsoft.com/office/officeart/2005/8/layout/pyramid2"/>
    <dgm:cxn modelId="{EB9D238F-0185-4E90-B9B5-4769317C3086}" type="presOf" srcId="{DB85095C-888B-43BB-9E57-DCC9B1131810}" destId="{8A554B4D-4C21-4060-87C6-16D9E3450969}" srcOrd="0" destOrd="0" presId="urn:microsoft.com/office/officeart/2005/8/layout/pyramid2"/>
    <dgm:cxn modelId="{49EDFBA5-6CB4-4876-B486-41BBC2636E8C}" type="presOf" srcId="{FB54A900-DD74-4123-9496-01A2E675F09E}" destId="{E6D605C2-D6A2-4738-93CB-77F5E9BB8243}" srcOrd="0" destOrd="0" presId="urn:microsoft.com/office/officeart/2005/8/layout/pyramid2"/>
    <dgm:cxn modelId="{F2ACD2B8-C192-4A49-908D-9FC3D58C8446}" type="presParOf" srcId="{FE53EE2F-A0AF-4471-A574-D249EAB5F901}" destId="{0A0B3AF1-B146-490E-B3C5-3BEF80643EF0}" srcOrd="0" destOrd="0" presId="urn:microsoft.com/office/officeart/2005/8/layout/pyramid2"/>
    <dgm:cxn modelId="{C132401C-3641-47D0-BB2D-79B2C81BB875}" type="presParOf" srcId="{FE53EE2F-A0AF-4471-A574-D249EAB5F901}" destId="{6F04915E-B74B-4A79-B04C-BC43C751B47D}" srcOrd="1" destOrd="0" presId="urn:microsoft.com/office/officeart/2005/8/layout/pyramid2"/>
    <dgm:cxn modelId="{B6C91FE6-C7C0-4F91-BD35-3621F4248F56}" type="presParOf" srcId="{6F04915E-B74B-4A79-B04C-BC43C751B47D}" destId="{72ED540D-FB67-4179-A338-3EB50E4C30FD}" srcOrd="0" destOrd="0" presId="urn:microsoft.com/office/officeart/2005/8/layout/pyramid2"/>
    <dgm:cxn modelId="{156E7CA8-703A-4BA0-B7C3-8A893DBDA7F6}" type="presParOf" srcId="{6F04915E-B74B-4A79-B04C-BC43C751B47D}" destId="{EE76B44F-A83E-46E3-9D82-65FE1EFA7932}" srcOrd="1" destOrd="0" presId="urn:microsoft.com/office/officeart/2005/8/layout/pyramid2"/>
    <dgm:cxn modelId="{E7983740-9C1B-4C38-A7E8-397B5B35D85A}" type="presParOf" srcId="{6F04915E-B74B-4A79-B04C-BC43C751B47D}" destId="{50863856-23B5-4394-A763-C1494397BA16}" srcOrd="2" destOrd="0" presId="urn:microsoft.com/office/officeart/2005/8/layout/pyramid2"/>
    <dgm:cxn modelId="{21238636-492E-4A70-BE00-E320C0BB5E70}" type="presParOf" srcId="{6F04915E-B74B-4A79-B04C-BC43C751B47D}" destId="{7A3086B7-A057-4902-8CD5-0BBEC37C2A9A}" srcOrd="3" destOrd="0" presId="urn:microsoft.com/office/officeart/2005/8/layout/pyramid2"/>
    <dgm:cxn modelId="{EB8A18B0-36AC-46D6-8E85-E87F515187B4}" type="presParOf" srcId="{6F04915E-B74B-4A79-B04C-BC43C751B47D}" destId="{8A554B4D-4C21-4060-87C6-16D9E3450969}" srcOrd="4" destOrd="0" presId="urn:microsoft.com/office/officeart/2005/8/layout/pyramid2"/>
    <dgm:cxn modelId="{8EE7D84B-9DF4-4A75-A79C-10C544F72145}" type="presParOf" srcId="{6F04915E-B74B-4A79-B04C-BC43C751B47D}" destId="{BB233155-5D9C-4CA0-90B2-FBD370B314E6}" srcOrd="5" destOrd="0" presId="urn:microsoft.com/office/officeart/2005/8/layout/pyramid2"/>
    <dgm:cxn modelId="{8175F47C-A5DD-44E9-8241-9F79EB116C3C}" type="presParOf" srcId="{6F04915E-B74B-4A79-B04C-BC43C751B47D}" destId="{8E785C52-D2C2-489D-80C8-7E51814A7420}" srcOrd="6" destOrd="0" presId="urn:microsoft.com/office/officeart/2005/8/layout/pyramid2"/>
    <dgm:cxn modelId="{4905075B-7422-4AC8-B502-C0DBD1EF154B}" type="presParOf" srcId="{6F04915E-B74B-4A79-B04C-BC43C751B47D}" destId="{32AC39C9-A1D4-4DEE-85FA-B623B67E63D1}" srcOrd="7" destOrd="0" presId="urn:microsoft.com/office/officeart/2005/8/layout/pyramid2"/>
    <dgm:cxn modelId="{A32E55CD-800C-4849-804C-075C94B9F9EE}" type="presParOf" srcId="{6F04915E-B74B-4A79-B04C-BC43C751B47D}" destId="{7F203DB0-0C19-4D65-8D80-B27F8952B1BC}" srcOrd="8" destOrd="0" presId="urn:microsoft.com/office/officeart/2005/8/layout/pyramid2"/>
    <dgm:cxn modelId="{FEA64CAA-618C-40EB-893C-21C27EC025BD}" type="presParOf" srcId="{6F04915E-B74B-4A79-B04C-BC43C751B47D}" destId="{358A20B6-D6DD-4F93-9C28-E7188D10557C}" srcOrd="9" destOrd="0" presId="urn:microsoft.com/office/officeart/2005/8/layout/pyramid2"/>
    <dgm:cxn modelId="{31EADCCB-D97B-46EC-856B-181D30772E9E}" type="presParOf" srcId="{6F04915E-B74B-4A79-B04C-BC43C751B47D}" destId="{1A9702C2-CC2F-43A0-899D-E4FADD2FCE2F}" srcOrd="10" destOrd="0" presId="urn:microsoft.com/office/officeart/2005/8/layout/pyramid2"/>
    <dgm:cxn modelId="{E6F2F549-F8E8-409B-8E14-F1BA6F9C989D}" type="presParOf" srcId="{6F04915E-B74B-4A79-B04C-BC43C751B47D}" destId="{31486583-0750-4426-9A00-8B22A34D2A40}" srcOrd="11" destOrd="0" presId="urn:microsoft.com/office/officeart/2005/8/layout/pyramid2"/>
    <dgm:cxn modelId="{AB299BAC-13E5-4E2E-943A-39E3D620E6D2}" type="presParOf" srcId="{6F04915E-B74B-4A79-B04C-BC43C751B47D}" destId="{BF0DA0EC-9845-4974-BF09-898A7BF7475E}" srcOrd="12" destOrd="0" presId="urn:microsoft.com/office/officeart/2005/8/layout/pyramid2"/>
    <dgm:cxn modelId="{492B2571-EBC8-490E-96B9-45DC5B137AAA}" type="presParOf" srcId="{6F04915E-B74B-4A79-B04C-BC43C751B47D}" destId="{0CE7622A-1BED-4DCE-B39E-FB41106509DF}" srcOrd="13" destOrd="0" presId="urn:microsoft.com/office/officeart/2005/8/layout/pyramid2"/>
    <dgm:cxn modelId="{6BDC7D9C-753F-426E-8830-B6769A021832}" type="presParOf" srcId="{6F04915E-B74B-4A79-B04C-BC43C751B47D}" destId="{324C992A-1441-4749-A106-0E66C0A02905}" srcOrd="14" destOrd="0" presId="urn:microsoft.com/office/officeart/2005/8/layout/pyramid2"/>
    <dgm:cxn modelId="{7C9E174C-EC62-4FC7-A6E7-122561E82F10}" type="presParOf" srcId="{6F04915E-B74B-4A79-B04C-BC43C751B47D}" destId="{FBAF5796-D615-4BF9-92ED-9B83780A788A}" srcOrd="15" destOrd="0" presId="urn:microsoft.com/office/officeart/2005/8/layout/pyramid2"/>
    <dgm:cxn modelId="{973D98A7-E259-4CB8-85B9-A1EF0A334468}" type="presParOf" srcId="{6F04915E-B74B-4A79-B04C-BC43C751B47D}" destId="{3E914711-BD72-4EE4-9A87-4788FEDCDA52}" srcOrd="16" destOrd="0" presId="urn:microsoft.com/office/officeart/2005/8/layout/pyramid2"/>
    <dgm:cxn modelId="{C570A072-26B0-42F1-B42C-FF4EFA709DB8}" type="presParOf" srcId="{6F04915E-B74B-4A79-B04C-BC43C751B47D}" destId="{108C7435-9865-40CA-B21A-94C0AEA66DA7}" srcOrd="17" destOrd="0" presId="urn:microsoft.com/office/officeart/2005/8/layout/pyramid2"/>
    <dgm:cxn modelId="{8F2B6EE0-71C3-494F-B039-61548DA54E37}" type="presParOf" srcId="{6F04915E-B74B-4A79-B04C-BC43C751B47D}" destId="{E6D605C2-D6A2-4738-93CB-77F5E9BB8243}" srcOrd="18" destOrd="0" presId="urn:microsoft.com/office/officeart/2005/8/layout/pyramid2"/>
    <dgm:cxn modelId="{79FB2449-3D6A-448C-A6DC-1D595564B65F}" type="presParOf" srcId="{6F04915E-B74B-4A79-B04C-BC43C751B47D}" destId="{0AAEF6BB-F9DD-4D2E-AD61-EFD28CDAD693}" srcOrd="19" destOrd="0" presId="urn:microsoft.com/office/officeart/2005/8/layout/pyramid2"/>
    <dgm:cxn modelId="{B667171D-C748-4084-AB8A-C65A44C35FA7}" type="presParOf" srcId="{6F04915E-B74B-4A79-B04C-BC43C751B47D}" destId="{6618AF79-A137-49D4-8E7D-F0286A15F5C8}" srcOrd="20" destOrd="0" presId="urn:microsoft.com/office/officeart/2005/8/layout/pyramid2"/>
    <dgm:cxn modelId="{39787FFC-1C00-400D-AED5-F2126566013A}" type="presParOf" srcId="{6F04915E-B74B-4A79-B04C-BC43C751B47D}" destId="{F39063D1-FA47-4AD4-BEAE-F6F0059F2918}" srcOrd="2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B3AF1-B146-490E-B3C5-3BEF80643EF0}">
      <dsp:nvSpPr>
        <dsp:cNvPr id="0" name=""/>
        <dsp:cNvSpPr/>
      </dsp:nvSpPr>
      <dsp:spPr>
        <a:xfrm>
          <a:off x="3420897" y="0"/>
          <a:ext cx="1484516" cy="5644008"/>
        </a:xfrm>
        <a:prstGeom prst="triangl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D540D-FB67-4179-A338-3EB50E4C30FD}">
      <dsp:nvSpPr>
        <dsp:cNvPr id="0" name=""/>
        <dsp:cNvSpPr/>
      </dsp:nvSpPr>
      <dsp:spPr>
        <a:xfrm>
          <a:off x="3456384" y="720080"/>
          <a:ext cx="4381889" cy="435160"/>
        </a:xfrm>
        <a:prstGeom prst="roundRect">
          <a:avLst/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1" kern="1200" dirty="0" err="1" smtClean="0"/>
            <a:t>die</a:t>
          </a:r>
          <a:r>
            <a:rPr lang="cs-CZ" sz="2600" b="1" kern="1200" dirty="0" smtClean="0"/>
            <a:t> </a:t>
          </a:r>
          <a:r>
            <a:rPr lang="cs-CZ" sz="2600" b="1" kern="1200" dirty="0" err="1" smtClean="0"/>
            <a:t>Verkäuferin</a:t>
          </a:r>
          <a:endParaRPr lang="cs-CZ" sz="2600" b="1" kern="1200" dirty="0"/>
        </a:p>
      </dsp:txBody>
      <dsp:txXfrm>
        <a:off x="3477627" y="741323"/>
        <a:ext cx="4339403" cy="392674"/>
      </dsp:txXfrm>
    </dsp:sp>
    <dsp:sp modelId="{50863856-23B5-4394-A763-C1494397BA16}">
      <dsp:nvSpPr>
        <dsp:cNvPr id="0" name=""/>
        <dsp:cNvSpPr/>
      </dsp:nvSpPr>
      <dsp:spPr>
        <a:xfrm>
          <a:off x="3472772" y="1167683"/>
          <a:ext cx="4381889" cy="435160"/>
        </a:xfrm>
        <a:prstGeom prst="round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1" kern="1200" dirty="0" smtClean="0"/>
            <a:t>der </a:t>
          </a:r>
          <a:r>
            <a:rPr lang="cs-CZ" sz="2600" b="1" kern="1200" dirty="0" err="1" smtClean="0"/>
            <a:t>Arzt</a:t>
          </a:r>
          <a:endParaRPr lang="cs-CZ" sz="2600" b="1" kern="1200" dirty="0"/>
        </a:p>
      </dsp:txBody>
      <dsp:txXfrm>
        <a:off x="3494015" y="1188926"/>
        <a:ext cx="4339403" cy="392674"/>
      </dsp:txXfrm>
    </dsp:sp>
    <dsp:sp modelId="{8A554B4D-4C21-4060-87C6-16D9E3450969}">
      <dsp:nvSpPr>
        <dsp:cNvPr id="0" name=""/>
        <dsp:cNvSpPr/>
      </dsp:nvSpPr>
      <dsp:spPr>
        <a:xfrm>
          <a:off x="3472772" y="1657239"/>
          <a:ext cx="4381889" cy="435160"/>
        </a:xfrm>
        <a:prstGeom prst="round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1" kern="1200" dirty="0" smtClean="0"/>
            <a:t>der </a:t>
          </a:r>
          <a:r>
            <a:rPr lang="cs-CZ" sz="2600" b="1" kern="1200" dirty="0" err="1" smtClean="0"/>
            <a:t>Installateur</a:t>
          </a:r>
          <a:endParaRPr lang="cs-CZ" sz="2600" b="1" kern="1200" dirty="0"/>
        </a:p>
      </dsp:txBody>
      <dsp:txXfrm>
        <a:off x="3494015" y="1678482"/>
        <a:ext cx="4339403" cy="392674"/>
      </dsp:txXfrm>
    </dsp:sp>
    <dsp:sp modelId="{8E785C52-D2C2-489D-80C8-7E51814A7420}">
      <dsp:nvSpPr>
        <dsp:cNvPr id="0" name=""/>
        <dsp:cNvSpPr/>
      </dsp:nvSpPr>
      <dsp:spPr>
        <a:xfrm>
          <a:off x="3472772" y="2146794"/>
          <a:ext cx="4381889" cy="435160"/>
        </a:xfrm>
        <a:prstGeom prst="round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1" kern="1200" dirty="0" smtClean="0"/>
            <a:t>der </a:t>
          </a:r>
          <a:r>
            <a:rPr lang="cs-CZ" sz="2600" b="1" kern="1200" dirty="0" err="1" smtClean="0"/>
            <a:t>Lehrer</a:t>
          </a:r>
          <a:endParaRPr lang="cs-CZ" sz="2600" b="1" kern="1200" dirty="0"/>
        </a:p>
      </dsp:txBody>
      <dsp:txXfrm>
        <a:off x="3494015" y="2168037"/>
        <a:ext cx="4339403" cy="392674"/>
      </dsp:txXfrm>
    </dsp:sp>
    <dsp:sp modelId="{7F203DB0-0C19-4D65-8D80-B27F8952B1BC}">
      <dsp:nvSpPr>
        <dsp:cNvPr id="0" name=""/>
        <dsp:cNvSpPr/>
      </dsp:nvSpPr>
      <dsp:spPr>
        <a:xfrm>
          <a:off x="3472772" y="2636350"/>
          <a:ext cx="4381889" cy="435160"/>
        </a:xfrm>
        <a:prstGeom prst="round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1" kern="1200" dirty="0" smtClean="0"/>
            <a:t>der </a:t>
          </a:r>
          <a:r>
            <a:rPr lang="cs-CZ" sz="2600" b="1" kern="1200" dirty="0" err="1" smtClean="0"/>
            <a:t>Gärtner</a:t>
          </a:r>
          <a:endParaRPr lang="cs-CZ" sz="2600" b="1" kern="1200" dirty="0"/>
        </a:p>
      </dsp:txBody>
      <dsp:txXfrm>
        <a:off x="3494015" y="2657593"/>
        <a:ext cx="4339403" cy="392674"/>
      </dsp:txXfrm>
    </dsp:sp>
    <dsp:sp modelId="{1A9702C2-CC2F-43A0-899D-E4FADD2FCE2F}">
      <dsp:nvSpPr>
        <dsp:cNvPr id="0" name=""/>
        <dsp:cNvSpPr/>
      </dsp:nvSpPr>
      <dsp:spPr>
        <a:xfrm>
          <a:off x="3472772" y="3125906"/>
          <a:ext cx="4381889" cy="435160"/>
        </a:xfrm>
        <a:prstGeom prst="roundRect">
          <a:avLst/>
        </a:prstGeom>
        <a:solidFill>
          <a:srgbClr val="FF339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1" kern="1200" dirty="0" smtClean="0"/>
            <a:t>der </a:t>
          </a:r>
          <a:r>
            <a:rPr lang="cs-CZ" sz="2600" b="1" kern="1200" dirty="0" err="1" smtClean="0"/>
            <a:t>Schriftsteller</a:t>
          </a:r>
          <a:endParaRPr lang="cs-CZ" sz="2600" b="1" kern="1200" dirty="0"/>
        </a:p>
      </dsp:txBody>
      <dsp:txXfrm>
        <a:off x="3494015" y="3147149"/>
        <a:ext cx="4339403" cy="392674"/>
      </dsp:txXfrm>
    </dsp:sp>
    <dsp:sp modelId="{BF0DA0EC-9845-4974-BF09-898A7BF7475E}">
      <dsp:nvSpPr>
        <dsp:cNvPr id="0" name=""/>
        <dsp:cNvSpPr/>
      </dsp:nvSpPr>
      <dsp:spPr>
        <a:xfrm>
          <a:off x="3472772" y="3615461"/>
          <a:ext cx="4381889" cy="435160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1" kern="1200" dirty="0" smtClean="0"/>
            <a:t>der </a:t>
          </a:r>
          <a:r>
            <a:rPr lang="cs-CZ" sz="2600" b="1" kern="1200" dirty="0" err="1" smtClean="0"/>
            <a:t>Sänger</a:t>
          </a:r>
          <a:endParaRPr lang="cs-CZ" sz="2600" b="1" kern="1200" dirty="0"/>
        </a:p>
      </dsp:txBody>
      <dsp:txXfrm>
        <a:off x="3494015" y="3636704"/>
        <a:ext cx="4339403" cy="392674"/>
      </dsp:txXfrm>
    </dsp:sp>
    <dsp:sp modelId="{324C992A-1441-4749-A106-0E66C0A02905}">
      <dsp:nvSpPr>
        <dsp:cNvPr id="0" name=""/>
        <dsp:cNvSpPr/>
      </dsp:nvSpPr>
      <dsp:spPr>
        <a:xfrm>
          <a:off x="3472772" y="4105017"/>
          <a:ext cx="4381889" cy="435160"/>
        </a:xfrm>
        <a:prstGeom prst="roundRect">
          <a:avLst/>
        </a:prstGeom>
        <a:solidFill>
          <a:srgbClr val="00FF00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1" kern="1200" dirty="0" smtClean="0"/>
            <a:t>der </a:t>
          </a:r>
          <a:r>
            <a:rPr lang="cs-CZ" sz="2600" b="1" kern="1200" dirty="0" err="1" smtClean="0"/>
            <a:t>Maler</a:t>
          </a:r>
          <a:endParaRPr lang="cs-CZ" sz="2600" b="1" kern="1200" dirty="0"/>
        </a:p>
      </dsp:txBody>
      <dsp:txXfrm>
        <a:off x="3494015" y="4126260"/>
        <a:ext cx="4339403" cy="392674"/>
      </dsp:txXfrm>
    </dsp:sp>
    <dsp:sp modelId="{3E914711-BD72-4EE4-9A87-4788FEDCDA52}">
      <dsp:nvSpPr>
        <dsp:cNvPr id="0" name=""/>
        <dsp:cNvSpPr/>
      </dsp:nvSpPr>
      <dsp:spPr>
        <a:xfrm>
          <a:off x="3472772" y="4594573"/>
          <a:ext cx="4381889" cy="435160"/>
        </a:xfrm>
        <a:prstGeom prst="roundRect">
          <a:avLst/>
        </a:prstGeom>
        <a:solidFill>
          <a:schemeClr val="bg2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1" kern="1200" dirty="0" smtClean="0"/>
            <a:t>der Koch</a:t>
          </a:r>
          <a:endParaRPr lang="cs-CZ" sz="2600" b="1" kern="1200" dirty="0"/>
        </a:p>
      </dsp:txBody>
      <dsp:txXfrm>
        <a:off x="3494015" y="4615816"/>
        <a:ext cx="4339403" cy="392674"/>
      </dsp:txXfrm>
    </dsp:sp>
    <dsp:sp modelId="{E6D605C2-D6A2-4738-93CB-77F5E9BB8243}">
      <dsp:nvSpPr>
        <dsp:cNvPr id="0" name=""/>
        <dsp:cNvSpPr/>
      </dsp:nvSpPr>
      <dsp:spPr>
        <a:xfrm>
          <a:off x="3472772" y="5084128"/>
          <a:ext cx="4381889" cy="435160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1" kern="1200" dirty="0" smtClean="0"/>
            <a:t>der Kellner</a:t>
          </a:r>
          <a:endParaRPr lang="cs-CZ" sz="2600" b="1" kern="1200" dirty="0"/>
        </a:p>
      </dsp:txBody>
      <dsp:txXfrm>
        <a:off x="3494015" y="5105371"/>
        <a:ext cx="4339403" cy="392674"/>
      </dsp:txXfrm>
    </dsp:sp>
    <dsp:sp modelId="{6618AF79-A137-49D4-8E7D-F0286A15F5C8}">
      <dsp:nvSpPr>
        <dsp:cNvPr id="0" name=""/>
        <dsp:cNvSpPr/>
      </dsp:nvSpPr>
      <dsp:spPr>
        <a:xfrm>
          <a:off x="3472772" y="5573684"/>
          <a:ext cx="4381889" cy="435160"/>
        </a:xfrm>
        <a:prstGeom prst="roundRect">
          <a:avLst/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1" kern="1200" dirty="0" smtClean="0"/>
            <a:t>der Mauer</a:t>
          </a:r>
          <a:endParaRPr lang="cs-CZ" sz="2600" b="1" kern="1200" dirty="0"/>
        </a:p>
      </dsp:txBody>
      <dsp:txXfrm>
        <a:off x="3494015" y="5594927"/>
        <a:ext cx="4339403" cy="39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B3AF1-B146-490E-B3C5-3BEF80643EF0}">
      <dsp:nvSpPr>
        <dsp:cNvPr id="0" name=""/>
        <dsp:cNvSpPr/>
      </dsp:nvSpPr>
      <dsp:spPr>
        <a:xfrm>
          <a:off x="3400905" y="0"/>
          <a:ext cx="1500373" cy="5704294"/>
        </a:xfrm>
        <a:prstGeom prst="triangl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D540D-FB67-4179-A338-3EB50E4C30FD}">
      <dsp:nvSpPr>
        <dsp:cNvPr id="0" name=""/>
        <dsp:cNvSpPr/>
      </dsp:nvSpPr>
      <dsp:spPr>
        <a:xfrm>
          <a:off x="3428312" y="719298"/>
          <a:ext cx="4428694" cy="43980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0" kern="1200" dirty="0" smtClean="0"/>
            <a:t>prodavačka </a:t>
          </a:r>
          <a:endParaRPr lang="cs-CZ" sz="2600" b="0" kern="1200" dirty="0"/>
        </a:p>
      </dsp:txBody>
      <dsp:txXfrm>
        <a:off x="3449782" y="740768"/>
        <a:ext cx="4385754" cy="396868"/>
      </dsp:txXfrm>
    </dsp:sp>
    <dsp:sp modelId="{50863856-23B5-4394-A763-C1494397BA16}">
      <dsp:nvSpPr>
        <dsp:cNvPr id="0" name=""/>
        <dsp:cNvSpPr/>
      </dsp:nvSpPr>
      <dsp:spPr>
        <a:xfrm>
          <a:off x="3453334" y="1180156"/>
          <a:ext cx="4428694" cy="439808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0" kern="1200" dirty="0" smtClean="0"/>
            <a:t>lékař</a:t>
          </a:r>
          <a:endParaRPr lang="cs-CZ" sz="2600" b="0" kern="1200" dirty="0"/>
        </a:p>
      </dsp:txBody>
      <dsp:txXfrm>
        <a:off x="3474804" y="1201626"/>
        <a:ext cx="4385754" cy="396868"/>
      </dsp:txXfrm>
    </dsp:sp>
    <dsp:sp modelId="{8A554B4D-4C21-4060-87C6-16D9E3450969}">
      <dsp:nvSpPr>
        <dsp:cNvPr id="0" name=""/>
        <dsp:cNvSpPr/>
      </dsp:nvSpPr>
      <dsp:spPr>
        <a:xfrm>
          <a:off x="3453334" y="1674941"/>
          <a:ext cx="4428694" cy="439808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0" kern="1200" dirty="0" smtClean="0"/>
            <a:t>instalatér</a:t>
          </a:r>
          <a:endParaRPr lang="cs-CZ" sz="2600" b="0" kern="1200" dirty="0"/>
        </a:p>
      </dsp:txBody>
      <dsp:txXfrm>
        <a:off x="3474804" y="1696411"/>
        <a:ext cx="4385754" cy="396868"/>
      </dsp:txXfrm>
    </dsp:sp>
    <dsp:sp modelId="{8E785C52-D2C2-489D-80C8-7E51814A7420}">
      <dsp:nvSpPr>
        <dsp:cNvPr id="0" name=""/>
        <dsp:cNvSpPr/>
      </dsp:nvSpPr>
      <dsp:spPr>
        <a:xfrm>
          <a:off x="3453334" y="2169725"/>
          <a:ext cx="4428694" cy="439808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0" kern="1200" dirty="0" smtClean="0"/>
            <a:t>učitel</a:t>
          </a:r>
          <a:endParaRPr lang="cs-CZ" sz="2600" b="0" kern="1200" dirty="0"/>
        </a:p>
      </dsp:txBody>
      <dsp:txXfrm>
        <a:off x="3474804" y="2191195"/>
        <a:ext cx="4385754" cy="396868"/>
      </dsp:txXfrm>
    </dsp:sp>
    <dsp:sp modelId="{7F203DB0-0C19-4D65-8D80-B27F8952B1BC}">
      <dsp:nvSpPr>
        <dsp:cNvPr id="0" name=""/>
        <dsp:cNvSpPr/>
      </dsp:nvSpPr>
      <dsp:spPr>
        <a:xfrm>
          <a:off x="3453334" y="2664510"/>
          <a:ext cx="4428694" cy="439808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0" kern="1200" dirty="0" smtClean="0"/>
            <a:t>zahradník</a:t>
          </a:r>
          <a:endParaRPr lang="cs-CZ" sz="2600" b="0" kern="1200" dirty="0"/>
        </a:p>
      </dsp:txBody>
      <dsp:txXfrm>
        <a:off x="3474804" y="2685980"/>
        <a:ext cx="4385754" cy="396868"/>
      </dsp:txXfrm>
    </dsp:sp>
    <dsp:sp modelId="{1A9702C2-CC2F-43A0-899D-E4FADD2FCE2F}">
      <dsp:nvSpPr>
        <dsp:cNvPr id="0" name=""/>
        <dsp:cNvSpPr/>
      </dsp:nvSpPr>
      <dsp:spPr>
        <a:xfrm>
          <a:off x="3453334" y="3159295"/>
          <a:ext cx="4428694" cy="439808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0" kern="1200" dirty="0" smtClean="0"/>
            <a:t>spisovatel</a:t>
          </a:r>
          <a:endParaRPr lang="cs-CZ" sz="2600" b="0" kern="1200" dirty="0"/>
        </a:p>
      </dsp:txBody>
      <dsp:txXfrm>
        <a:off x="3474804" y="3180765"/>
        <a:ext cx="4385754" cy="396868"/>
      </dsp:txXfrm>
    </dsp:sp>
    <dsp:sp modelId="{BF0DA0EC-9845-4974-BF09-898A7BF7475E}">
      <dsp:nvSpPr>
        <dsp:cNvPr id="0" name=""/>
        <dsp:cNvSpPr/>
      </dsp:nvSpPr>
      <dsp:spPr>
        <a:xfrm>
          <a:off x="3453334" y="3654080"/>
          <a:ext cx="4428694" cy="439808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0" kern="1200" dirty="0" smtClean="0"/>
            <a:t>zpěvák</a:t>
          </a:r>
          <a:endParaRPr lang="cs-CZ" sz="2600" b="0" kern="1200" dirty="0"/>
        </a:p>
      </dsp:txBody>
      <dsp:txXfrm>
        <a:off x="3474804" y="3675550"/>
        <a:ext cx="4385754" cy="396868"/>
      </dsp:txXfrm>
    </dsp:sp>
    <dsp:sp modelId="{324C992A-1441-4749-A106-0E66C0A02905}">
      <dsp:nvSpPr>
        <dsp:cNvPr id="0" name=""/>
        <dsp:cNvSpPr/>
      </dsp:nvSpPr>
      <dsp:spPr>
        <a:xfrm>
          <a:off x="3453334" y="4148865"/>
          <a:ext cx="4428694" cy="439808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0" kern="1200" dirty="0" smtClean="0"/>
            <a:t>malíř</a:t>
          </a:r>
          <a:endParaRPr lang="cs-CZ" sz="2600" b="0" kern="1200" dirty="0"/>
        </a:p>
      </dsp:txBody>
      <dsp:txXfrm>
        <a:off x="3474804" y="4170335"/>
        <a:ext cx="4385754" cy="396868"/>
      </dsp:txXfrm>
    </dsp:sp>
    <dsp:sp modelId="{3E914711-BD72-4EE4-9A87-4788FEDCDA52}">
      <dsp:nvSpPr>
        <dsp:cNvPr id="0" name=""/>
        <dsp:cNvSpPr/>
      </dsp:nvSpPr>
      <dsp:spPr>
        <a:xfrm>
          <a:off x="3453334" y="4643650"/>
          <a:ext cx="4428694" cy="439808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0" kern="1200" dirty="0" smtClean="0"/>
            <a:t>kuchař</a:t>
          </a:r>
          <a:endParaRPr lang="cs-CZ" sz="2600" b="0" kern="1200" dirty="0"/>
        </a:p>
      </dsp:txBody>
      <dsp:txXfrm>
        <a:off x="3474804" y="4665120"/>
        <a:ext cx="4385754" cy="396868"/>
      </dsp:txXfrm>
    </dsp:sp>
    <dsp:sp modelId="{E6D605C2-D6A2-4738-93CB-77F5E9BB8243}">
      <dsp:nvSpPr>
        <dsp:cNvPr id="0" name=""/>
        <dsp:cNvSpPr/>
      </dsp:nvSpPr>
      <dsp:spPr>
        <a:xfrm>
          <a:off x="3453334" y="5138434"/>
          <a:ext cx="4428694" cy="439808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0" kern="1200" dirty="0" smtClean="0"/>
            <a:t>číšník</a:t>
          </a:r>
          <a:endParaRPr lang="cs-CZ" sz="2600" b="0" kern="1200" dirty="0"/>
        </a:p>
      </dsp:txBody>
      <dsp:txXfrm>
        <a:off x="3474804" y="5159904"/>
        <a:ext cx="4385754" cy="396868"/>
      </dsp:txXfrm>
    </dsp:sp>
    <dsp:sp modelId="{6618AF79-A137-49D4-8E7D-F0286A15F5C8}">
      <dsp:nvSpPr>
        <dsp:cNvPr id="0" name=""/>
        <dsp:cNvSpPr/>
      </dsp:nvSpPr>
      <dsp:spPr>
        <a:xfrm>
          <a:off x="3453334" y="5633219"/>
          <a:ext cx="4428694" cy="439808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0" kern="1200" dirty="0" smtClean="0"/>
            <a:t>zedník</a:t>
          </a:r>
          <a:endParaRPr lang="cs-CZ" sz="2600" b="0" kern="1200" dirty="0"/>
        </a:p>
      </dsp:txBody>
      <dsp:txXfrm>
        <a:off x="3474804" y="5654689"/>
        <a:ext cx="4385754" cy="396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304E7-BC01-4D8A-9535-C1D7CF985952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0F345-0FEF-456B-AF09-002D4538C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544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32E5-24F2-465C-A351-DC39272C8381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87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32E5-24F2-465C-A351-DC39272C8381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87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0F345-0FEF-456B-AF09-002D4538CF2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224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8BAB-F5FE-4DB0-80EE-28E4EF2EC57A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7331-3F50-4390-928E-8EF7AD6D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090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8BAB-F5FE-4DB0-80EE-28E4EF2EC57A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7331-3F50-4390-928E-8EF7AD6D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24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8BAB-F5FE-4DB0-80EE-28E4EF2EC57A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7331-3F50-4390-928E-8EF7AD6D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11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8BAB-F5FE-4DB0-80EE-28E4EF2EC57A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7331-3F50-4390-928E-8EF7AD6D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55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8BAB-F5FE-4DB0-80EE-28E4EF2EC57A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7331-3F50-4390-928E-8EF7AD6D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41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8BAB-F5FE-4DB0-80EE-28E4EF2EC57A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7331-3F50-4390-928E-8EF7AD6D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88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8BAB-F5FE-4DB0-80EE-28E4EF2EC57A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7331-3F50-4390-928E-8EF7AD6D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45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8BAB-F5FE-4DB0-80EE-28E4EF2EC57A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7331-3F50-4390-928E-8EF7AD6D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06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8BAB-F5FE-4DB0-80EE-28E4EF2EC57A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7331-3F50-4390-928E-8EF7AD6D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93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8BAB-F5FE-4DB0-80EE-28E4EF2EC57A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7331-3F50-4390-928E-8EF7AD6D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9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8BAB-F5FE-4DB0-80EE-28E4EF2EC57A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7331-3F50-4390-928E-8EF7AD6D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41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D8BAB-F5FE-4DB0-80EE-28E4EF2EC57A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F7331-3F50-4390-928E-8EF7AD6D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69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gi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4.wmf"/><Relationship Id="rId7" Type="http://schemas.openxmlformats.org/officeDocument/2006/relationships/image" Target="../media/image37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../media/image7.wmf"/><Relationship Id="rId10" Type="http://schemas.openxmlformats.org/officeDocument/2006/relationships/image" Target="../media/image39.wmf"/><Relationship Id="rId4" Type="http://schemas.openxmlformats.org/officeDocument/2006/relationships/image" Target="../media/image35.wmf"/><Relationship Id="rId9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9" Type="http://schemas.openxmlformats.org/officeDocument/2006/relationships/image" Target="../media/image4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8.wmf"/><Relationship Id="rId7" Type="http://schemas.openxmlformats.org/officeDocument/2006/relationships/image" Target="../media/image5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10" Type="http://schemas.openxmlformats.org/officeDocument/2006/relationships/image" Target="../media/image54.wmf"/><Relationship Id="rId4" Type="http://schemas.openxmlformats.org/officeDocument/2006/relationships/image" Target="../media/image10.wmf"/><Relationship Id="rId9" Type="http://schemas.openxmlformats.org/officeDocument/2006/relationships/image" Target="../media/image5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image" Target="../media/image56.wmf"/><Relationship Id="rId7" Type="http://schemas.openxmlformats.org/officeDocument/2006/relationships/image" Target="../media/image32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7" Type="http://schemas.openxmlformats.org/officeDocument/2006/relationships/image" Target="../media/image66.w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7.wmf"/><Relationship Id="rId7" Type="http://schemas.openxmlformats.org/officeDocument/2006/relationships/image" Target="../media/image25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48.wmf"/><Relationship Id="rId10" Type="http://schemas.openxmlformats.org/officeDocument/2006/relationships/image" Target="../media/image67.wmf"/><Relationship Id="rId4" Type="http://schemas.openxmlformats.org/officeDocument/2006/relationships/image" Target="../media/image31.wmf"/><Relationship Id="rId9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jpeg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3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Jechova\AppData\Local\Microsoft\Windows\Temporary Internet Files\Content.IE5\EML1AHVC\MP90044248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513" y="1310288"/>
            <a:ext cx="1952970" cy="173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DER MANN ODER DIE FRAU?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10242" name="Picture 2" descr="C:\Users\Jechova\AppData\Local\Microsoft\Windows\Temporary Internet Files\Content.IE5\89H2E1PT\MP90044228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33055"/>
            <a:ext cx="2363134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Jechova\AppData\Local\Microsoft\Windows\Temporary Internet Files\Content.IE5\F4DZTQ4Z\MC90038925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38198"/>
            <a:ext cx="1700770" cy="223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657257" y="2894294"/>
            <a:ext cx="2355293" cy="11655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der </a:t>
            </a:r>
            <a:r>
              <a:rPr lang="cs-CZ" sz="2800" b="1" dirty="0" err="1" smtClean="0">
                <a:solidFill>
                  <a:schemeClr val="bg1"/>
                </a:solidFill>
              </a:rPr>
              <a:t>Lehrer</a:t>
            </a:r>
            <a:endParaRPr lang="cs-CZ" sz="2800" b="1" dirty="0" smtClean="0">
              <a:solidFill>
                <a:schemeClr val="bg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364087" y="2993024"/>
            <a:ext cx="2355293" cy="11655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chemeClr val="bg1"/>
                </a:solidFill>
              </a:rPr>
              <a:t>die</a:t>
            </a:r>
            <a:r>
              <a:rPr lang="cs-CZ" sz="3200" b="1" dirty="0" smtClean="0">
                <a:solidFill>
                  <a:schemeClr val="bg1"/>
                </a:solidFill>
              </a:rPr>
              <a:t> </a:t>
            </a:r>
            <a:r>
              <a:rPr lang="cs-CZ" sz="3200" b="1" dirty="0" err="1" smtClean="0">
                <a:solidFill>
                  <a:schemeClr val="bg1"/>
                </a:solidFill>
              </a:rPr>
              <a:t>Lehrer</a:t>
            </a:r>
            <a:r>
              <a:rPr lang="cs-CZ" sz="3200" b="1" dirty="0" err="1" smtClean="0">
                <a:solidFill>
                  <a:srgbClr val="FFFF00"/>
                </a:solidFill>
              </a:rPr>
              <a:t>in</a:t>
            </a:r>
            <a:endParaRPr lang="cs-CZ" sz="3200" b="1" dirty="0" smtClean="0">
              <a:solidFill>
                <a:srgbClr val="FFFF00"/>
              </a:solidFill>
            </a:endParaRPr>
          </a:p>
        </p:txBody>
      </p:sp>
      <p:sp>
        <p:nvSpPr>
          <p:cNvPr id="4" name="Plus 3"/>
          <p:cNvSpPr/>
          <p:nvPr/>
        </p:nvSpPr>
        <p:spPr>
          <a:xfrm>
            <a:off x="3527884" y="2423686"/>
            <a:ext cx="1224136" cy="1152128"/>
          </a:xfrm>
          <a:prstGeom prst="mathPl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3419872" y="3755408"/>
            <a:ext cx="1440160" cy="11655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232458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DIE BERUFE</a:t>
            </a:r>
            <a:endParaRPr lang="cs-CZ" b="1" dirty="0">
              <a:solidFill>
                <a:srgbClr val="FF0066"/>
              </a:solidFill>
            </a:endParaRPr>
          </a:p>
        </p:txBody>
      </p:sp>
      <p:pic>
        <p:nvPicPr>
          <p:cNvPr id="2050" name="Picture 2" descr="C:\Users\Jechova\AppData\Local\Microsoft\Windows\Temporary Internet Files\Content.IE5\O07Z9WPO\MC90030011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15" y="4522857"/>
            <a:ext cx="1407262" cy="182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chova\AppData\Local\Microsoft\Windows\Temporary Internet Files\Content.IE5\94Q7K3JI\MC90034744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69" y="1575026"/>
            <a:ext cx="1118311" cy="183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echova\AppData\Local\Microsoft\Windows\Temporary Internet Files\Content.IE5\89H2E1PT\MC90030015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589" y="1786369"/>
            <a:ext cx="1393546" cy="18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echova\AppData\Local\Microsoft\Windows\Temporary Internet Files\Content.IE5\EML1AHVC\MC90038884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254" y="1635995"/>
            <a:ext cx="1770278" cy="180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echova\AppData\Local\Microsoft\Windows\Temporary Internet Files\Content.IE5\K3CCHJF5\MC90033417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95307"/>
            <a:ext cx="1732788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echova\AppData\Local\Microsoft\Windows\Temporary Internet Files\Content.IE5\SPAA2J0A\MM900285288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687" y="4303160"/>
            <a:ext cx="1539215" cy="192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echova\AppData\Local\Microsoft\Windows\Temporary Internet Files\Content.IE5\94Q7K3JI\MC90033403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687" y="1694681"/>
            <a:ext cx="1225119" cy="209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aoblený obdélník 10"/>
          <p:cNvSpPr/>
          <p:nvPr/>
        </p:nvSpPr>
        <p:spPr>
          <a:xfrm>
            <a:off x="251520" y="3321365"/>
            <a:ext cx="1452746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</a:t>
            </a:r>
            <a:r>
              <a:rPr lang="cs-CZ" sz="2400" b="1" dirty="0" err="1" smtClean="0">
                <a:solidFill>
                  <a:srgbClr val="7030A0"/>
                </a:solidFill>
              </a:rPr>
              <a:t>Arzt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2130428" y="3501008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</a:t>
            </a:r>
            <a:r>
              <a:rPr lang="cs-CZ" sz="2400" b="1" dirty="0" err="1" smtClean="0">
                <a:solidFill>
                  <a:srgbClr val="7030A0"/>
                </a:solidFill>
              </a:rPr>
              <a:t>Zahnarzt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283969" y="3087739"/>
            <a:ext cx="2706696" cy="10073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Krankenschwester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7148323" y="3406569"/>
            <a:ext cx="1791395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</a:t>
            </a:r>
            <a:r>
              <a:rPr lang="cs-CZ" sz="2400" b="1" dirty="0" err="1" smtClean="0">
                <a:solidFill>
                  <a:srgbClr val="7030A0"/>
                </a:solidFill>
              </a:rPr>
              <a:t>Tierarzt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196897" y="6061491"/>
            <a:ext cx="2007419" cy="6518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</a:t>
            </a:r>
            <a:r>
              <a:rPr lang="cs-CZ" sz="2400" b="1" dirty="0" err="1" smtClean="0">
                <a:solidFill>
                  <a:srgbClr val="7030A0"/>
                </a:solidFill>
              </a:rPr>
              <a:t>Lehrer</a:t>
            </a:r>
            <a:endParaRPr lang="cs-CZ" sz="2400" b="1" dirty="0" smtClean="0">
              <a:solidFill>
                <a:srgbClr val="7030A0"/>
              </a:solidFill>
            </a:endParaRPr>
          </a:p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Lehrerin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2411760" y="5945486"/>
            <a:ext cx="2007419" cy="7958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</a:t>
            </a:r>
            <a:r>
              <a:rPr lang="cs-CZ" sz="2400" b="1" dirty="0" err="1" smtClean="0">
                <a:solidFill>
                  <a:srgbClr val="7030A0"/>
                </a:solidFill>
              </a:rPr>
              <a:t>Schauspieler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4572000" y="5953339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</a:t>
            </a:r>
            <a:r>
              <a:rPr lang="cs-CZ" sz="2400" b="1" dirty="0" err="1" smtClean="0">
                <a:solidFill>
                  <a:srgbClr val="7030A0"/>
                </a:solidFill>
              </a:rPr>
              <a:t>Sänger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6732241" y="5255411"/>
            <a:ext cx="2207478" cy="14859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</a:t>
            </a:r>
            <a:r>
              <a:rPr lang="cs-CZ" sz="2400" b="1" dirty="0" err="1" smtClean="0">
                <a:solidFill>
                  <a:srgbClr val="7030A0"/>
                </a:solidFill>
              </a:rPr>
              <a:t>Schriftsteller</a:t>
            </a:r>
            <a:endParaRPr lang="cs-CZ" sz="2400" b="1" dirty="0" smtClean="0">
              <a:solidFill>
                <a:srgbClr val="7030A0"/>
              </a:solidFill>
            </a:endParaRPr>
          </a:p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Schriftstellerin</a:t>
            </a:r>
            <a:endParaRPr lang="cs-CZ" sz="2400" b="1" dirty="0">
              <a:solidFill>
                <a:srgbClr val="7030A0"/>
              </a:solidFill>
            </a:endParaRPr>
          </a:p>
        </p:txBody>
      </p:sp>
      <p:pic>
        <p:nvPicPr>
          <p:cNvPr id="2057" name="Picture 9" descr="C:\Users\Jechova\AppData\Local\Microsoft\Windows\Temporary Internet Files\Content.IE5\K3CCHJF5\MC90029226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29" y="3941653"/>
            <a:ext cx="1604302" cy="150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aoblený obdélník 18"/>
          <p:cNvSpPr/>
          <p:nvPr/>
        </p:nvSpPr>
        <p:spPr>
          <a:xfrm>
            <a:off x="196897" y="3941653"/>
            <a:ext cx="1634764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Ärztin</a:t>
            </a:r>
            <a:endParaRPr lang="cs-CZ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7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Jechova\AppData\Local\Microsoft\Windows\Temporary Internet Files\Content.IE5\SPAA2J0A\MC9002955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83" y="1112581"/>
            <a:ext cx="1791077" cy="16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</a:rPr>
              <a:t>DIE BERUFE</a:t>
            </a:r>
            <a:endParaRPr lang="cs-CZ" b="1" dirty="0">
              <a:solidFill>
                <a:srgbClr val="92D050"/>
              </a:solidFill>
            </a:endParaRPr>
          </a:p>
        </p:txBody>
      </p:sp>
      <p:pic>
        <p:nvPicPr>
          <p:cNvPr id="3074" name="Picture 2" descr="C:\Users\Jechova\AppData\Local\Microsoft\Windows\Temporary Internet Files\Content.IE5\2WD72609\MC90024071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1826057" cy="119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echova\AppData\Local\Microsoft\Windows\Temporary Internet Files\Content.IE5\94Q7K3JI\MC90022899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58" y="1501802"/>
            <a:ext cx="1475842" cy="182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echova\AppData\Local\Microsoft\Windows\Temporary Internet Files\Content.IE5\89H2E1PT\MC90042417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2" y="1509715"/>
            <a:ext cx="1127125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echova\AppData\Local\Microsoft\Windows\Temporary Internet Files\Content.IE5\O07Z9WPO\MC90041598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0" y="4250220"/>
            <a:ext cx="1797050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Jechova\AppData\Local\Microsoft\Windows\Temporary Internet Files\Content.IE5\O07Z9WPO\MC90040627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861" y="4250220"/>
            <a:ext cx="1784350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Jechova\AppData\Local\Microsoft\Windows\Temporary Internet Files\Content.IE5\004Y94IT\MM900356720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1649993"/>
            <a:ext cx="1701005" cy="170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Jechova\AppData\Local\Microsoft\Windows\Temporary Internet Files\Content.IE5\O07Z9WPO\MC90018618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148" y="4250220"/>
            <a:ext cx="1460297" cy="18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448870" y="3284172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</a:t>
            </a:r>
            <a:r>
              <a:rPr lang="cs-CZ" sz="2400" b="1" dirty="0" err="1" smtClean="0">
                <a:solidFill>
                  <a:srgbClr val="7030A0"/>
                </a:solidFill>
              </a:rPr>
              <a:t>Ökonom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699792" y="3284172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Mauer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4868836" y="3284172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</a:t>
            </a:r>
            <a:r>
              <a:rPr lang="cs-CZ" sz="2400" b="1" dirty="0" err="1" smtClean="0">
                <a:solidFill>
                  <a:srgbClr val="7030A0"/>
                </a:solidFill>
              </a:rPr>
              <a:t>Maler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7020272" y="3284172"/>
            <a:ext cx="2007419" cy="7208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Koch</a:t>
            </a:r>
          </a:p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Köchin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358190" y="5949280"/>
            <a:ext cx="2007419" cy="6789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Friseuse</a:t>
            </a:r>
            <a:endParaRPr lang="cs-CZ" sz="2400" b="1" dirty="0" smtClean="0">
              <a:solidFill>
                <a:srgbClr val="7030A0"/>
              </a:solidFill>
            </a:endParaRPr>
          </a:p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</a:t>
            </a:r>
            <a:r>
              <a:rPr lang="cs-CZ" sz="2400" b="1" dirty="0" err="1" smtClean="0">
                <a:solidFill>
                  <a:srgbClr val="7030A0"/>
                </a:solidFill>
              </a:rPr>
              <a:t>Friseur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2456289" y="6067852"/>
            <a:ext cx="2483697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Kosmetikerin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5046348" y="6057292"/>
            <a:ext cx="1716097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Kellner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7009928" y="6053620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</a:t>
            </a:r>
            <a:r>
              <a:rPr lang="cs-CZ" sz="2400" b="1" dirty="0" err="1" smtClean="0">
                <a:solidFill>
                  <a:srgbClr val="7030A0"/>
                </a:solidFill>
              </a:rPr>
              <a:t>Chefkoch</a:t>
            </a:r>
            <a:endParaRPr lang="cs-CZ" sz="2400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Jechova\AppData\Local\Microsoft\Windows\Temporary Internet Files\Content.IE5\2WD72609\MC900424026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0" y="4005064"/>
            <a:ext cx="12192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29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DIE BERUFE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Jechova\AppData\Local\Microsoft\Windows\Temporary Internet Files\Content.IE5\94Q7K3JI\MC9004299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18415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echova\AppData\Local\Microsoft\Windows\Temporary Internet Files\Content.IE5\O07Z9WPO\MC90022964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581" y="1792959"/>
            <a:ext cx="1440160" cy="233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echova\AppData\Local\Microsoft\Windows\Temporary Internet Files\Content.IE5\NXQE1PS2\MC90025165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58204"/>
            <a:ext cx="1817827" cy="174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echova\AppData\Local\Microsoft\Windows\Temporary Internet Files\Content.IE5\SPAA2J0A\MC90024066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83" y="4599090"/>
            <a:ext cx="202557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Jechova\AppData\Local\Microsoft\Windows\Temporary Internet Files\Content.IE5\94Q7K3JI\MM900236505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05" y="4516662"/>
            <a:ext cx="1843175" cy="179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Jechova\AppData\Local\Microsoft\Windows\Temporary Internet Files\Content.IE5\F4DZTQ4Z\MC90024125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1774850" cy="172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Jechova\AppData\Local\Microsoft\Windows\Temporary Internet Files\Content.IE5\94Q7K3JI\MC90021210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46" y="4331694"/>
            <a:ext cx="1342787" cy="19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Jechova\AppData\Local\Microsoft\Windows\Temporary Internet Files\Content.IE5\O07Z9WPO\MM900234724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588" y="4286336"/>
            <a:ext cx="2122687" cy="159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aoblený obdélník 10"/>
          <p:cNvSpPr/>
          <p:nvPr/>
        </p:nvSpPr>
        <p:spPr>
          <a:xfrm>
            <a:off x="421803" y="3746276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das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Modell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4226314" y="3353358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Schneider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602799" y="3353358"/>
            <a:ext cx="2217673" cy="6629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</a:t>
            </a:r>
            <a:r>
              <a:rPr lang="cs-CZ" sz="2400" b="1" dirty="0" err="1" smtClean="0">
                <a:solidFill>
                  <a:srgbClr val="7030A0"/>
                </a:solidFill>
              </a:rPr>
              <a:t>Filmemacher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436561" y="6127323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Architekt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2627784" y="6021288"/>
            <a:ext cx="2007419" cy="6585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Richter</a:t>
            </a:r>
          </a:p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</a:t>
            </a:r>
            <a:r>
              <a:rPr lang="cs-CZ" sz="2400" b="1" dirty="0" err="1" smtClean="0">
                <a:solidFill>
                  <a:srgbClr val="7030A0"/>
                </a:solidFill>
              </a:rPr>
              <a:t>Jurist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4716016" y="6122638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</a:t>
            </a:r>
            <a:r>
              <a:rPr lang="cs-CZ" sz="2400" b="1" dirty="0" err="1" smtClean="0">
                <a:solidFill>
                  <a:srgbClr val="7030A0"/>
                </a:solidFill>
              </a:rPr>
              <a:t>Arbeiter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6876256" y="5899271"/>
            <a:ext cx="2191250" cy="7306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(</a:t>
            </a:r>
            <a:r>
              <a:rPr lang="cs-CZ" sz="2400" b="1" dirty="0" err="1" smtClean="0">
                <a:solidFill>
                  <a:srgbClr val="7030A0"/>
                </a:solidFill>
              </a:rPr>
              <a:t>Berufs</a:t>
            </a:r>
            <a:r>
              <a:rPr lang="cs-CZ" sz="2400" b="1" dirty="0" smtClean="0">
                <a:solidFill>
                  <a:srgbClr val="7030A0"/>
                </a:solidFill>
              </a:rPr>
              <a:t>)</a:t>
            </a:r>
            <a:r>
              <a:rPr lang="cs-CZ" sz="2400" b="1" dirty="0" err="1" smtClean="0">
                <a:solidFill>
                  <a:srgbClr val="7030A0"/>
                </a:solidFill>
              </a:rPr>
              <a:t>fahrer</a:t>
            </a:r>
            <a:endParaRPr lang="cs-CZ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DIE BERUFE</a:t>
            </a:r>
            <a:endParaRPr lang="cs-CZ" b="1" dirty="0">
              <a:solidFill>
                <a:srgbClr val="FF0066"/>
              </a:solidFill>
            </a:endParaRPr>
          </a:p>
        </p:txBody>
      </p:sp>
      <p:pic>
        <p:nvPicPr>
          <p:cNvPr id="5122" name="Picture 2" descr="C:\Users\Jechova\AppData\Local\Microsoft\Windows\Temporary Internet Files\Content.IE5\004Y94IT\MC90025165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92" y="1780394"/>
            <a:ext cx="1445666" cy="18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echova\AppData\Local\Microsoft\Windows\Temporary Internet Files\Content.IE5\2WD72609\MC9001986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8" y="1651428"/>
            <a:ext cx="1622079" cy="20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echova\AppData\Local\Microsoft\Windows\Temporary Internet Files\Content.IE5\F4DZTQ4Z\MC90018607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401" y="4509120"/>
            <a:ext cx="1562710" cy="18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Jechova\AppData\Local\Microsoft\Windows\Temporary Internet Files\Content.IE5\NXQE1PS2\MC90033839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4" y="4441372"/>
            <a:ext cx="2180280" cy="18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Jechova\AppData\Local\Microsoft\Windows\Temporary Internet Files\Content.IE5\004Y94IT\MC90023458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11" y="1934947"/>
            <a:ext cx="1835697" cy="179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Jechova\AppData\Local\Microsoft\Windows\Temporary Internet Files\Content.IE5\004Y94IT\MC90024051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51428"/>
            <a:ext cx="1799539" cy="18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aoblený obdélník 9"/>
          <p:cNvSpPr/>
          <p:nvPr/>
        </p:nvSpPr>
        <p:spPr>
          <a:xfrm>
            <a:off x="90853" y="3667743"/>
            <a:ext cx="1816851" cy="5400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der </a:t>
            </a:r>
            <a:r>
              <a:rPr lang="cs-CZ" sz="2400" b="1" dirty="0" err="1" smtClean="0">
                <a:solidFill>
                  <a:srgbClr val="0070C0"/>
                </a:solidFill>
              </a:rPr>
              <a:t>Polizist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2051720" y="3460744"/>
            <a:ext cx="2378383" cy="980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der </a:t>
            </a:r>
            <a:r>
              <a:rPr lang="cs-CZ" sz="2400" b="1" dirty="0" err="1" smtClean="0">
                <a:solidFill>
                  <a:srgbClr val="0070C0"/>
                </a:solidFill>
              </a:rPr>
              <a:t>Feuerwehrmann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4582503" y="3681028"/>
            <a:ext cx="1789697" cy="5400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der Pilot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737458" y="3596046"/>
            <a:ext cx="2223443" cy="5400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0070C0"/>
                </a:solidFill>
              </a:rPr>
              <a:t>die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Verkäuferin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139277" y="6122286"/>
            <a:ext cx="2007419" cy="5400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der </a:t>
            </a:r>
            <a:r>
              <a:rPr lang="cs-CZ" sz="2400" b="1" smtClean="0">
                <a:solidFill>
                  <a:srgbClr val="0070C0"/>
                </a:solidFill>
              </a:rPr>
              <a:t>Gärtner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2359792" y="6095322"/>
            <a:ext cx="2222711" cy="5400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der </a:t>
            </a:r>
            <a:r>
              <a:rPr lang="cs-CZ" sz="2400" b="1" dirty="0" err="1" smtClean="0">
                <a:solidFill>
                  <a:srgbClr val="0070C0"/>
                </a:solidFill>
              </a:rPr>
              <a:t>Installateur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4721964" y="5733583"/>
            <a:ext cx="2258226" cy="107310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0070C0"/>
                </a:solidFill>
              </a:rPr>
              <a:t>die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Putzfrau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 algn="ctr"/>
            <a:r>
              <a:rPr lang="cs-CZ" sz="2400" b="1" dirty="0" err="1" smtClean="0">
                <a:solidFill>
                  <a:srgbClr val="0070C0"/>
                </a:solidFill>
              </a:rPr>
              <a:t>die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Raumpflegerin</a:t>
            </a:r>
            <a:endParaRPr lang="cs-CZ" sz="24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C:\Users\Jechova\AppData\Local\Microsoft\Windows\Temporary Internet Files\Content.IE5\9RXIUNQD\MC900241229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012" y="4284964"/>
            <a:ext cx="1731874" cy="181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aoblený obdélník 17"/>
          <p:cNvSpPr/>
          <p:nvPr/>
        </p:nvSpPr>
        <p:spPr>
          <a:xfrm>
            <a:off x="7039270" y="6081315"/>
            <a:ext cx="2007419" cy="5400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der </a:t>
            </a:r>
            <a:r>
              <a:rPr lang="cs-CZ" sz="2400" b="1" dirty="0" err="1" smtClean="0">
                <a:solidFill>
                  <a:srgbClr val="0070C0"/>
                </a:solidFill>
              </a:rPr>
              <a:t>Journalist</a:t>
            </a:r>
            <a:endParaRPr lang="cs-CZ" sz="2400" b="1" dirty="0">
              <a:solidFill>
                <a:srgbClr val="0070C0"/>
              </a:solidFill>
            </a:endParaRPr>
          </a:p>
        </p:txBody>
      </p:sp>
      <p:pic>
        <p:nvPicPr>
          <p:cNvPr id="5128" name="Picture 8" descr="C:\Users\Jechova\AppData\Local\Microsoft\Windows\Temporary Internet Files\Content.IE5\004Y94IT\MC900250217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14297"/>
            <a:ext cx="2160240" cy="170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26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</a:rPr>
              <a:t>DIE BERUFE</a:t>
            </a:r>
            <a:endParaRPr lang="cs-CZ" b="1" dirty="0">
              <a:solidFill>
                <a:srgbClr val="92D05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694793" y="3326900"/>
            <a:ext cx="1816851" cy="5400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der </a:t>
            </a:r>
            <a:r>
              <a:rPr lang="cs-CZ" sz="2400" b="1" dirty="0" err="1" smtClean="0">
                <a:solidFill>
                  <a:srgbClr val="0070C0"/>
                </a:solidFill>
              </a:rPr>
              <a:t>Bäcker</a:t>
            </a:r>
            <a:endParaRPr lang="cs-CZ" sz="2400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Jechova\AppData\Local\Microsoft\Windows\Temporary Internet Files\Content.IE5\SPAA2J0A\MC9002792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28" y="1607434"/>
            <a:ext cx="1821485" cy="170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6683319" y="5767726"/>
            <a:ext cx="1816851" cy="5400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der </a:t>
            </a:r>
            <a:r>
              <a:rPr lang="cs-CZ" sz="2400" b="1" dirty="0" err="1" smtClean="0">
                <a:solidFill>
                  <a:srgbClr val="0070C0"/>
                </a:solidFill>
              </a:rPr>
              <a:t>Politiker</a:t>
            </a:r>
            <a:endParaRPr lang="cs-CZ" sz="2400" b="1" dirty="0">
              <a:solidFill>
                <a:srgbClr val="0070C0"/>
              </a:solidFill>
            </a:endParaRPr>
          </a:p>
        </p:txBody>
      </p:sp>
      <p:pic>
        <p:nvPicPr>
          <p:cNvPr id="9219" name="Picture 3" descr="C:\Users\Jechova\AppData\Local\Microsoft\Windows\Temporary Internet Files\Content.IE5\F4DZTQ4Z\MC9003013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50" y="4301821"/>
            <a:ext cx="1806854" cy="127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aoblený obdélník 8"/>
          <p:cNvSpPr/>
          <p:nvPr/>
        </p:nvSpPr>
        <p:spPr>
          <a:xfrm>
            <a:off x="4826199" y="3190690"/>
            <a:ext cx="1816851" cy="5400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der </a:t>
            </a:r>
            <a:r>
              <a:rPr lang="cs-CZ" sz="2400" b="1" dirty="0" err="1" smtClean="0">
                <a:solidFill>
                  <a:srgbClr val="0070C0"/>
                </a:solidFill>
              </a:rPr>
              <a:t>Bankier</a:t>
            </a:r>
            <a:endParaRPr lang="cs-CZ" sz="2400" b="1" dirty="0">
              <a:solidFill>
                <a:srgbClr val="0070C0"/>
              </a:solidFill>
            </a:endParaRPr>
          </a:p>
        </p:txBody>
      </p:sp>
      <p:pic>
        <p:nvPicPr>
          <p:cNvPr id="9220" name="Picture 4" descr="C:\Users\Jechova\AppData\Local\Microsoft\Windows\Temporary Internet Files\Content.IE5\89H2E1PT\MC90030094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647" y="1813807"/>
            <a:ext cx="1802282" cy="122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aoblený obdélník 10"/>
          <p:cNvSpPr/>
          <p:nvPr/>
        </p:nvSpPr>
        <p:spPr>
          <a:xfrm>
            <a:off x="505893" y="5769341"/>
            <a:ext cx="2902750" cy="5400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der </a:t>
            </a:r>
            <a:r>
              <a:rPr lang="cs-CZ" sz="2400" b="1" dirty="0" err="1" smtClean="0">
                <a:solidFill>
                  <a:srgbClr val="0070C0"/>
                </a:solidFill>
              </a:rPr>
              <a:t>Modeschöpfer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3603219" y="5804851"/>
            <a:ext cx="2592288" cy="5400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der Designer</a:t>
            </a:r>
            <a:endParaRPr lang="cs-CZ" sz="2400" b="1" dirty="0">
              <a:solidFill>
                <a:srgbClr val="0070C0"/>
              </a:solidFill>
            </a:endParaRPr>
          </a:p>
        </p:txBody>
      </p:sp>
      <p:pic>
        <p:nvPicPr>
          <p:cNvPr id="9221" name="Picture 5" descr="C:\Users\Jechova\AppData\Local\Microsoft\Windows\Temporary Internet Files\Content.IE5\I7UWRE7K\MC900089672[2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40" y="4005063"/>
            <a:ext cx="2494626" cy="176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echova\AppData\Local\Microsoft\Windows\Temporary Internet Files\Content.IE5\EML1AHVC\MC90039839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217" y="4070935"/>
            <a:ext cx="1981505" cy="173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chova\AppData\Local\Microsoft\Windows\Temporary Internet Files\Content.IE5\K3CCHJF5\MC900292268[2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46" y="1735908"/>
            <a:ext cx="1368857" cy="18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aoblený obdélník 14"/>
          <p:cNvSpPr/>
          <p:nvPr/>
        </p:nvSpPr>
        <p:spPr>
          <a:xfrm>
            <a:off x="6776146" y="3460720"/>
            <a:ext cx="2232248" cy="5400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0070C0"/>
                </a:solidFill>
              </a:rPr>
              <a:t>die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Sekretärin</a:t>
            </a:r>
            <a:endParaRPr lang="cs-CZ" sz="2400" b="1" dirty="0">
              <a:solidFill>
                <a:srgbClr val="0070C0"/>
              </a:solidFill>
            </a:endParaRPr>
          </a:p>
        </p:txBody>
      </p:sp>
      <p:pic>
        <p:nvPicPr>
          <p:cNvPr id="2052" name="Picture 4" descr="C:\Users\Jechova\AppData\Local\Microsoft\Windows\Temporary Internet Files\Content.IE5\I7UWRE7K\MM900337023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67432"/>
            <a:ext cx="1725700" cy="14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aoblený obdélník 16"/>
          <p:cNvSpPr/>
          <p:nvPr/>
        </p:nvSpPr>
        <p:spPr>
          <a:xfrm>
            <a:off x="228041" y="3137521"/>
            <a:ext cx="2252649" cy="8251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der </a:t>
            </a:r>
            <a:r>
              <a:rPr lang="cs-CZ" sz="2400" b="1" dirty="0" err="1" smtClean="0">
                <a:solidFill>
                  <a:srgbClr val="0070C0"/>
                </a:solidFill>
              </a:rPr>
              <a:t>Konditor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 algn="ctr"/>
            <a:r>
              <a:rPr lang="cs-CZ" sz="2400" b="1" dirty="0" err="1" smtClean="0">
                <a:solidFill>
                  <a:srgbClr val="0070C0"/>
                </a:solidFill>
              </a:rPr>
              <a:t>die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Konditorin</a:t>
            </a:r>
            <a:endParaRPr lang="cs-CZ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1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2" grpId="0" animBg="1"/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DIE SPORTLER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6147" name="Picture 3" descr="C:\Users\Jechova\AppData\Local\Microsoft\Windows\Temporary Internet Files\Content.IE5\SPAA2J0A\MC90044035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echova\AppData\Local\Microsoft\Windows\Temporary Internet Files\Content.IE5\F4DZTQ4Z\MM90028399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771017" cy="254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Jechova\AppData\Local\Microsoft\Windows\Temporary Internet Files\Content.IE5\NXQE1PS2\MC90039103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5144"/>
            <a:ext cx="1093794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Jechova\AppData\Local\Microsoft\Windows\Temporary Internet Files\Content.IE5\004Y94IT\MC90033287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69160"/>
            <a:ext cx="2188856" cy="8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Jechova\AppData\Local\Microsoft\Windows\Temporary Internet Files\Content.IE5\89H2E1PT\MC9003588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83" y="4471820"/>
            <a:ext cx="1649578" cy="187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aoblený obdélník 8"/>
          <p:cNvSpPr/>
          <p:nvPr/>
        </p:nvSpPr>
        <p:spPr>
          <a:xfrm>
            <a:off x="179512" y="3862865"/>
            <a:ext cx="2808311" cy="7560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der </a:t>
            </a:r>
            <a:r>
              <a:rPr lang="cs-CZ" sz="2400" b="1" dirty="0" err="1" smtClean="0">
                <a:solidFill>
                  <a:srgbClr val="0070C0"/>
                </a:solidFill>
              </a:rPr>
              <a:t>Eishockeyspieler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3078542" y="4077072"/>
            <a:ext cx="2933618" cy="6120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der </a:t>
            </a:r>
            <a:r>
              <a:rPr lang="cs-CZ" sz="2400" b="1" dirty="0" err="1" smtClean="0">
                <a:solidFill>
                  <a:srgbClr val="0070C0"/>
                </a:solidFill>
              </a:rPr>
              <a:t>Fußballspieler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372200" y="3861048"/>
            <a:ext cx="2410977" cy="5400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der </a:t>
            </a:r>
            <a:r>
              <a:rPr lang="cs-CZ" sz="2400" b="1" dirty="0" err="1" smtClean="0">
                <a:solidFill>
                  <a:srgbClr val="0070C0"/>
                </a:solidFill>
              </a:rPr>
              <a:t>Skifahrer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00105" y="6163223"/>
            <a:ext cx="2007419" cy="5400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der </a:t>
            </a:r>
            <a:r>
              <a:rPr lang="cs-CZ" sz="2400" b="1" dirty="0" err="1" smtClean="0">
                <a:solidFill>
                  <a:srgbClr val="0070C0"/>
                </a:solidFill>
              </a:rPr>
              <a:t>Athlet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961175" y="5893193"/>
            <a:ext cx="2242153" cy="5400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der </a:t>
            </a:r>
            <a:r>
              <a:rPr lang="cs-CZ" sz="2400" b="1" dirty="0" err="1" smtClean="0">
                <a:solidFill>
                  <a:srgbClr val="0070C0"/>
                </a:solidFill>
              </a:rPr>
              <a:t>Schwimmer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5561787" y="6011906"/>
            <a:ext cx="2826637" cy="6913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der </a:t>
            </a:r>
            <a:r>
              <a:rPr lang="cs-CZ" sz="2400" b="1" dirty="0" err="1" smtClean="0">
                <a:solidFill>
                  <a:srgbClr val="0070C0"/>
                </a:solidFill>
              </a:rPr>
              <a:t>Tennisspieler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 algn="ctr"/>
            <a:r>
              <a:rPr lang="cs-CZ" sz="2400" b="1" dirty="0" err="1" smtClean="0">
                <a:solidFill>
                  <a:srgbClr val="0070C0"/>
                </a:solidFill>
              </a:rPr>
              <a:t>die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Tennisspielerin</a:t>
            </a:r>
            <a:endParaRPr lang="cs-CZ" sz="24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Jechova\AppData\Local\Microsoft\Windows\Temporary Internet Files\Content.IE5\O07Z9WPO\MC90043217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05" y="1556792"/>
            <a:ext cx="2007419" cy="237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17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013110"/>
              </p:ext>
            </p:extLst>
          </p:nvPr>
        </p:nvGraphicFramePr>
        <p:xfrm>
          <a:off x="-3420888" y="476672"/>
          <a:ext cx="10585176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Zástupný symbol pro obsah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2176527"/>
              </p:ext>
            </p:extLst>
          </p:nvPr>
        </p:nvGraphicFramePr>
        <p:xfrm>
          <a:off x="971600" y="476672"/>
          <a:ext cx="10585176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528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ÜBERSETZE!</a:t>
            </a:r>
            <a:endParaRPr lang="cs-CZ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3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cs-CZ" dirty="0" err="1" smtClean="0">
                <a:solidFill>
                  <a:srgbClr val="002060"/>
                </a:solidFill>
              </a:rPr>
              <a:t>kochen</a:t>
            </a:r>
            <a:r>
              <a:rPr lang="cs-CZ" dirty="0" smtClean="0">
                <a:solidFill>
                  <a:srgbClr val="002060"/>
                </a:solidFill>
              </a:rPr>
              <a:t> = vařit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 err="1" smtClean="0">
                <a:solidFill>
                  <a:srgbClr val="002060"/>
                </a:solidFill>
              </a:rPr>
              <a:t>schreiben</a:t>
            </a:r>
            <a:r>
              <a:rPr lang="cs-CZ" dirty="0" smtClean="0">
                <a:solidFill>
                  <a:srgbClr val="002060"/>
                </a:solidFill>
              </a:rPr>
              <a:t> = psát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 err="1" smtClean="0">
                <a:solidFill>
                  <a:srgbClr val="002060"/>
                </a:solidFill>
              </a:rPr>
              <a:t>malen</a:t>
            </a:r>
            <a:r>
              <a:rPr lang="cs-CZ" dirty="0" smtClean="0">
                <a:solidFill>
                  <a:srgbClr val="002060"/>
                </a:solidFill>
              </a:rPr>
              <a:t> = malovat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 err="1" smtClean="0">
                <a:solidFill>
                  <a:srgbClr val="002060"/>
                </a:solidFill>
              </a:rPr>
              <a:t>singen</a:t>
            </a:r>
            <a:r>
              <a:rPr lang="cs-CZ" dirty="0" smtClean="0">
                <a:solidFill>
                  <a:srgbClr val="002060"/>
                </a:solidFill>
              </a:rPr>
              <a:t> = zpívat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 err="1" smtClean="0">
                <a:solidFill>
                  <a:srgbClr val="002060"/>
                </a:solidFill>
              </a:rPr>
              <a:t>reparieren</a:t>
            </a:r>
            <a:r>
              <a:rPr lang="cs-CZ" dirty="0" smtClean="0">
                <a:solidFill>
                  <a:srgbClr val="002060"/>
                </a:solidFill>
              </a:rPr>
              <a:t> = opravit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 err="1" smtClean="0">
                <a:solidFill>
                  <a:srgbClr val="002060"/>
                </a:solidFill>
              </a:rPr>
              <a:t>bauen</a:t>
            </a:r>
            <a:r>
              <a:rPr lang="cs-CZ" dirty="0" smtClean="0">
                <a:solidFill>
                  <a:srgbClr val="002060"/>
                </a:solidFill>
              </a:rPr>
              <a:t> = stavět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 err="1">
                <a:solidFill>
                  <a:srgbClr val="002060"/>
                </a:solidFill>
              </a:rPr>
              <a:t>putzen</a:t>
            </a:r>
            <a:r>
              <a:rPr lang="cs-CZ" dirty="0">
                <a:solidFill>
                  <a:srgbClr val="002060"/>
                </a:solidFill>
              </a:rPr>
              <a:t> /</a:t>
            </a:r>
            <a:r>
              <a:rPr lang="cs-CZ" dirty="0" err="1" smtClean="0">
                <a:solidFill>
                  <a:srgbClr val="002060"/>
                </a:solidFill>
              </a:rPr>
              <a:t>aufräumen</a:t>
            </a:r>
            <a:r>
              <a:rPr lang="cs-CZ" dirty="0" smtClean="0">
                <a:solidFill>
                  <a:srgbClr val="002060"/>
                </a:solidFill>
              </a:rPr>
              <a:t> =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čistit, uklízet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 err="1" smtClean="0">
                <a:solidFill>
                  <a:srgbClr val="002060"/>
                </a:solidFill>
              </a:rPr>
              <a:t>untersuchen</a:t>
            </a:r>
            <a:r>
              <a:rPr lang="cs-CZ" dirty="0" smtClean="0">
                <a:solidFill>
                  <a:srgbClr val="002060"/>
                </a:solidFill>
              </a:rPr>
              <a:t> = prohlédnout  (lékař)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 err="1" smtClean="0">
                <a:solidFill>
                  <a:srgbClr val="002060"/>
                </a:solidFill>
              </a:rPr>
              <a:t>heilen</a:t>
            </a:r>
            <a:r>
              <a:rPr lang="cs-CZ" dirty="0" smtClean="0">
                <a:solidFill>
                  <a:srgbClr val="002060"/>
                </a:solidFill>
              </a:rPr>
              <a:t> (uzdravit)</a:t>
            </a:r>
            <a:endParaRPr lang="cs-CZ" dirty="0">
              <a:solidFill>
                <a:srgbClr val="002060"/>
              </a:solidFill>
            </a:endParaRP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6916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cs-CZ" dirty="0" err="1" smtClean="0"/>
              <a:t>löschen</a:t>
            </a:r>
            <a:r>
              <a:rPr lang="cs-CZ" dirty="0" smtClean="0"/>
              <a:t> = hasit</a:t>
            </a:r>
          </a:p>
          <a:p>
            <a:r>
              <a:rPr lang="cs-CZ" dirty="0" err="1" smtClean="0"/>
              <a:t>bedienen</a:t>
            </a:r>
            <a:r>
              <a:rPr lang="cs-CZ" dirty="0" smtClean="0"/>
              <a:t> = obsluhovat</a:t>
            </a:r>
          </a:p>
          <a:p>
            <a:r>
              <a:rPr lang="cs-CZ" dirty="0" err="1" smtClean="0"/>
              <a:t>verkaufen</a:t>
            </a:r>
            <a:r>
              <a:rPr lang="cs-CZ" dirty="0" smtClean="0"/>
              <a:t> = prodávat</a:t>
            </a:r>
          </a:p>
          <a:p>
            <a:r>
              <a:rPr lang="cs-CZ" dirty="0" err="1" smtClean="0"/>
              <a:t>schminken</a:t>
            </a:r>
            <a:r>
              <a:rPr lang="cs-CZ" dirty="0" smtClean="0"/>
              <a:t> = líčit</a:t>
            </a:r>
          </a:p>
          <a:p>
            <a:r>
              <a:rPr lang="cs-CZ" dirty="0" err="1" smtClean="0"/>
              <a:t>kämmen</a:t>
            </a:r>
            <a:r>
              <a:rPr lang="cs-CZ" dirty="0" smtClean="0"/>
              <a:t> = česat</a:t>
            </a:r>
          </a:p>
          <a:p>
            <a:r>
              <a:rPr lang="cs-CZ" dirty="0" err="1" smtClean="0"/>
              <a:t>scheren</a:t>
            </a:r>
            <a:r>
              <a:rPr lang="cs-CZ" dirty="0" smtClean="0"/>
              <a:t> = stříhat (vlasy)</a:t>
            </a:r>
          </a:p>
          <a:p>
            <a:r>
              <a:rPr lang="cs-CZ" dirty="0" err="1" smtClean="0"/>
              <a:t>nähen</a:t>
            </a:r>
            <a:r>
              <a:rPr lang="cs-CZ" dirty="0" smtClean="0"/>
              <a:t> = šít</a:t>
            </a:r>
          </a:p>
          <a:p>
            <a:r>
              <a:rPr lang="cs-CZ" dirty="0" err="1" smtClean="0"/>
              <a:t>rechnen</a:t>
            </a:r>
            <a:r>
              <a:rPr lang="cs-CZ" dirty="0" smtClean="0"/>
              <a:t> = počítat, účtovat</a:t>
            </a:r>
          </a:p>
          <a:p>
            <a:r>
              <a:rPr lang="cs-CZ" dirty="0" err="1" smtClean="0"/>
              <a:t>lehren</a:t>
            </a:r>
            <a:r>
              <a:rPr lang="cs-CZ" dirty="0" smtClean="0"/>
              <a:t> = vyučovat</a:t>
            </a:r>
          </a:p>
          <a:p>
            <a:r>
              <a:rPr lang="cs-CZ" dirty="0" err="1" smtClean="0"/>
              <a:t>fliegen</a:t>
            </a:r>
            <a:r>
              <a:rPr lang="cs-CZ" dirty="0" smtClean="0"/>
              <a:t> = létat</a:t>
            </a:r>
          </a:p>
          <a:p>
            <a:r>
              <a:rPr lang="cs-CZ" dirty="0" err="1" smtClean="0"/>
              <a:t>pflanzen</a:t>
            </a:r>
            <a:r>
              <a:rPr lang="cs-CZ" dirty="0" smtClean="0"/>
              <a:t> = pěstovat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</a:rPr>
              <a:t>WAS KANN MAN  MACHEN?</a:t>
            </a:r>
            <a:endParaRPr lang="cs-CZ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WAS SIND SIE VON BERUF?</a:t>
            </a:r>
            <a:br>
              <a:rPr lang="cs-CZ" sz="3200" b="1" dirty="0" smtClean="0">
                <a:solidFill>
                  <a:srgbClr val="0070C0"/>
                </a:solidFill>
              </a:rPr>
            </a:br>
            <a:r>
              <a:rPr lang="cs-CZ" sz="3200" b="1" dirty="0" smtClean="0">
                <a:solidFill>
                  <a:srgbClr val="0070C0"/>
                </a:solidFill>
              </a:rPr>
              <a:t>UND WAS MACHEN SIE?</a:t>
            </a:r>
            <a:br>
              <a:rPr lang="cs-CZ" sz="3200" b="1" dirty="0" smtClean="0">
                <a:solidFill>
                  <a:srgbClr val="0070C0"/>
                </a:solidFill>
              </a:rPr>
            </a:br>
            <a:r>
              <a:rPr lang="cs-CZ" sz="3200" b="1" dirty="0" smtClean="0">
                <a:solidFill>
                  <a:srgbClr val="0070C0"/>
                </a:solidFill>
              </a:rPr>
              <a:t>WO ARBEITEN SIE?</a:t>
            </a:r>
            <a:endParaRPr lang="cs-CZ" sz="3200" b="1" dirty="0">
              <a:solidFill>
                <a:srgbClr val="0070C0"/>
              </a:solidFill>
            </a:endParaRPr>
          </a:p>
        </p:txBody>
      </p:sp>
      <p:pic>
        <p:nvPicPr>
          <p:cNvPr id="6" name="Picture 9" descr="C:\Users\Jechova\AppData\Local\Microsoft\Windows\Temporary Internet Files\Content.IE5\O07Z9WPO\MC9001861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651" y="2229257"/>
            <a:ext cx="1460297" cy="18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Jechova\AppData\Local\Microsoft\Windows\Temporary Internet Files\Content.IE5\89H2E1PT\MC9004241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65279"/>
            <a:ext cx="1127125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Jechova\AppData\Local\Microsoft\Windows\Temporary Internet Files\Content.IE5\94Q7K3JI\MC90033403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344" y="4171694"/>
            <a:ext cx="1225119" cy="209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echova\AppData\Local\Microsoft\Windows\Temporary Internet Files\Content.IE5\004Y94IT\MC90025165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99068"/>
            <a:ext cx="1445666" cy="18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Jechova\AppData\Local\Microsoft\Windows\Temporary Internet Files\Content.IE5\SPAA2J0A\MM900285288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585" y="4449451"/>
            <a:ext cx="1539215" cy="192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Jechova\AppData\Local\Microsoft\Windows\Temporary Internet Files\Content.IE5\O07Z9WPO\MC90030011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58737"/>
            <a:ext cx="1407262" cy="182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Jechova\AppData\Local\Microsoft\Windows\Temporary Internet Files\Content.IE5\004Y94IT\MC90024051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9068"/>
            <a:ext cx="1799539" cy="18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Jechova\AppData\Local\Microsoft\Windows\Temporary Internet Files\Content.IE5\004Y94IT\MM900356720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800" y="1918063"/>
            <a:ext cx="1701005" cy="170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echova\AppData\Local\Microsoft\Windows\Temporary Internet Files\Content.IE5\94Q7K3JI\MC900441523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366"/>
            <a:ext cx="18732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Jechova\AppData\Local\Microsoft\Windows\Temporary Internet Files\Content.IE5\94Q7K3JI\MC900441523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272"/>
            <a:ext cx="18732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40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063924"/>
              </p:ext>
            </p:extLst>
          </p:nvPr>
        </p:nvGraphicFramePr>
        <p:xfrm>
          <a:off x="467544" y="2373961"/>
          <a:ext cx="8208912" cy="321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Kateřina Jechová,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Ph.D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Cizí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Německý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9.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Konverzační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témata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Die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Berufe</a:t>
                      </a:r>
                      <a:r>
                        <a:rPr lang="cs-CZ" sz="1600" i="1" baseline="0" smtClean="0">
                          <a:latin typeface="Courier New" pitchFamily="49" charset="0"/>
                          <a:cs typeface="Courier New" pitchFamily="49" charset="0"/>
                        </a:rPr>
                        <a:t>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VY_32_INOVACE_32.19.JEC.NJ.9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344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baseline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19. 05. </a:t>
                      </a:r>
                      <a:r>
                        <a:rPr lang="cs-CZ" sz="16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2014</a:t>
                      </a:r>
                      <a:endParaRPr lang="cs-CZ" sz="16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26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SPRICH MIT DEINEM PARTNER!</a:t>
            </a:r>
            <a:endParaRPr lang="cs-CZ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Zaoblený obdélníkový popisek 6"/>
          <p:cNvSpPr/>
          <p:nvPr/>
        </p:nvSpPr>
        <p:spPr>
          <a:xfrm>
            <a:off x="1043608" y="1664402"/>
            <a:ext cx="6984776" cy="864096"/>
          </a:xfrm>
          <a:prstGeom prst="wedgeRoundRectCallout">
            <a:avLst>
              <a:gd name="adj1" fmla="val -49047"/>
              <a:gd name="adj2" fmla="val 7344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800" dirty="0" smtClean="0">
              <a:solidFill>
                <a:srgbClr val="002060"/>
              </a:solidFill>
            </a:endParaRPr>
          </a:p>
          <a:p>
            <a:pPr algn="ctr"/>
            <a:endParaRPr lang="cs-CZ" sz="2800" dirty="0" smtClean="0">
              <a:solidFill>
                <a:srgbClr val="00B0F0"/>
              </a:solidFill>
            </a:endParaRPr>
          </a:p>
          <a:p>
            <a:pPr algn="ctr"/>
            <a:r>
              <a:rPr lang="cs-CZ" sz="2800" b="1" dirty="0" err="1" smtClean="0">
                <a:solidFill>
                  <a:srgbClr val="00B0F0"/>
                </a:solidFill>
              </a:rPr>
              <a:t>Was</a:t>
            </a:r>
            <a:r>
              <a:rPr lang="cs-CZ" sz="2800" b="1" dirty="0" smtClean="0">
                <a:solidFill>
                  <a:srgbClr val="00B0F0"/>
                </a:solidFill>
              </a:rPr>
              <a:t> </a:t>
            </a:r>
            <a:r>
              <a:rPr lang="cs-CZ" sz="2800" b="1" dirty="0" err="1">
                <a:solidFill>
                  <a:srgbClr val="00B0F0"/>
                </a:solidFill>
              </a:rPr>
              <a:t>möchtest</a:t>
            </a:r>
            <a:r>
              <a:rPr lang="cs-CZ" sz="2800" b="1" dirty="0">
                <a:solidFill>
                  <a:srgbClr val="00B0F0"/>
                </a:solidFill>
              </a:rPr>
              <a:t> </a:t>
            </a:r>
            <a:r>
              <a:rPr lang="cs-CZ" sz="2800" b="1" dirty="0" err="1">
                <a:solidFill>
                  <a:srgbClr val="00B0F0"/>
                </a:solidFill>
              </a:rPr>
              <a:t>du</a:t>
            </a:r>
            <a:r>
              <a:rPr lang="cs-CZ" sz="2800" b="1" dirty="0">
                <a:solidFill>
                  <a:srgbClr val="00B0F0"/>
                </a:solidFill>
              </a:rPr>
              <a:t> von </a:t>
            </a:r>
            <a:r>
              <a:rPr lang="cs-CZ" sz="2800" b="1" dirty="0" err="1">
                <a:solidFill>
                  <a:srgbClr val="00B0F0"/>
                </a:solidFill>
              </a:rPr>
              <a:t>Beruf</a:t>
            </a:r>
            <a:r>
              <a:rPr lang="cs-CZ" sz="2800" b="1" dirty="0">
                <a:solidFill>
                  <a:srgbClr val="00B0F0"/>
                </a:solidFill>
              </a:rPr>
              <a:t> </a:t>
            </a:r>
            <a:r>
              <a:rPr lang="cs-CZ" sz="2800" b="1" dirty="0" err="1">
                <a:solidFill>
                  <a:srgbClr val="00B0F0"/>
                </a:solidFill>
              </a:rPr>
              <a:t>sein</a:t>
            </a:r>
            <a:r>
              <a:rPr lang="cs-CZ" sz="2800" b="1" dirty="0" smtClean="0">
                <a:solidFill>
                  <a:srgbClr val="00B0F0"/>
                </a:solidFill>
              </a:rPr>
              <a:t>? </a:t>
            </a:r>
            <a:r>
              <a:rPr lang="cs-CZ" sz="2800" b="1" dirty="0" err="1">
                <a:solidFill>
                  <a:srgbClr val="00B0F0"/>
                </a:solidFill>
              </a:rPr>
              <a:t>Warum</a:t>
            </a:r>
            <a:r>
              <a:rPr lang="cs-CZ" sz="2800" b="1" dirty="0">
                <a:solidFill>
                  <a:srgbClr val="00B0F0"/>
                </a:solidFill>
              </a:rPr>
              <a:t>?</a:t>
            </a:r>
          </a:p>
          <a:p>
            <a:pPr algn="ctr"/>
            <a:endParaRPr lang="cs-CZ" sz="2800" dirty="0">
              <a:solidFill>
                <a:srgbClr val="00B0F0"/>
              </a:solidFill>
            </a:endParaRPr>
          </a:p>
          <a:p>
            <a:pPr algn="ctr"/>
            <a:endParaRPr lang="cs-CZ" sz="2800" dirty="0"/>
          </a:p>
        </p:txBody>
      </p:sp>
      <p:sp>
        <p:nvSpPr>
          <p:cNvPr id="10" name="Zaoblený obdélníkový popisek 9"/>
          <p:cNvSpPr/>
          <p:nvPr/>
        </p:nvSpPr>
        <p:spPr>
          <a:xfrm>
            <a:off x="395536" y="2852936"/>
            <a:ext cx="6984776" cy="864096"/>
          </a:xfrm>
          <a:prstGeom prst="wedgeRoundRectCallout">
            <a:avLst>
              <a:gd name="adj1" fmla="val -48596"/>
              <a:gd name="adj2" fmla="val 6979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rgbClr val="FF0066"/>
                </a:solidFill>
              </a:rPr>
              <a:t>Welche</a:t>
            </a:r>
            <a:r>
              <a:rPr lang="cs-CZ" sz="2800" b="1" dirty="0">
                <a:solidFill>
                  <a:srgbClr val="FF0066"/>
                </a:solidFill>
              </a:rPr>
              <a:t> </a:t>
            </a:r>
            <a:r>
              <a:rPr lang="cs-CZ" sz="2800" b="1" dirty="0" err="1">
                <a:solidFill>
                  <a:srgbClr val="FF0066"/>
                </a:solidFill>
              </a:rPr>
              <a:t>Ausbildung</a:t>
            </a:r>
            <a:r>
              <a:rPr lang="cs-CZ" sz="2800" b="1" dirty="0">
                <a:solidFill>
                  <a:srgbClr val="FF0066"/>
                </a:solidFill>
              </a:rPr>
              <a:t> </a:t>
            </a:r>
            <a:r>
              <a:rPr lang="cs-CZ" sz="2800" b="1" dirty="0" err="1">
                <a:solidFill>
                  <a:srgbClr val="FF0066"/>
                </a:solidFill>
              </a:rPr>
              <a:t>musst</a:t>
            </a:r>
            <a:r>
              <a:rPr lang="cs-CZ" sz="2800" b="1" dirty="0">
                <a:solidFill>
                  <a:srgbClr val="FF0066"/>
                </a:solidFill>
              </a:rPr>
              <a:t> </a:t>
            </a:r>
            <a:r>
              <a:rPr lang="cs-CZ" sz="2800" b="1" dirty="0" err="1">
                <a:solidFill>
                  <a:srgbClr val="FF0066"/>
                </a:solidFill>
              </a:rPr>
              <a:t>du</a:t>
            </a:r>
            <a:r>
              <a:rPr lang="cs-CZ" sz="2800" b="1" dirty="0">
                <a:solidFill>
                  <a:srgbClr val="FF0066"/>
                </a:solidFill>
              </a:rPr>
              <a:t> </a:t>
            </a:r>
            <a:r>
              <a:rPr lang="cs-CZ" sz="2800" b="1" dirty="0" err="1">
                <a:solidFill>
                  <a:srgbClr val="FF0066"/>
                </a:solidFill>
              </a:rPr>
              <a:t>dazu</a:t>
            </a:r>
            <a:r>
              <a:rPr lang="cs-CZ" sz="2800" b="1" dirty="0">
                <a:solidFill>
                  <a:srgbClr val="FF0066"/>
                </a:solidFill>
              </a:rPr>
              <a:t> </a:t>
            </a:r>
            <a:r>
              <a:rPr lang="cs-CZ" sz="2800" b="1" dirty="0" err="1" smtClean="0">
                <a:solidFill>
                  <a:srgbClr val="FF0066"/>
                </a:solidFill>
              </a:rPr>
              <a:t>haben</a:t>
            </a:r>
            <a:r>
              <a:rPr lang="cs-CZ" sz="2800" b="1" dirty="0" smtClean="0">
                <a:solidFill>
                  <a:srgbClr val="FF0066"/>
                </a:solidFill>
              </a:rPr>
              <a:t>?</a:t>
            </a:r>
            <a:endParaRPr lang="cs-CZ" sz="2800" b="1" dirty="0">
              <a:solidFill>
                <a:srgbClr val="FF0066"/>
              </a:solidFill>
            </a:endParaRPr>
          </a:p>
        </p:txBody>
      </p:sp>
      <p:sp>
        <p:nvSpPr>
          <p:cNvPr id="11" name="Zaoblený obdélníkový popisek 10"/>
          <p:cNvSpPr/>
          <p:nvPr/>
        </p:nvSpPr>
        <p:spPr>
          <a:xfrm>
            <a:off x="839072" y="4149080"/>
            <a:ext cx="6984776" cy="864096"/>
          </a:xfrm>
          <a:prstGeom prst="wedgeRoundRectCallout">
            <a:avLst>
              <a:gd name="adj1" fmla="val -49499"/>
              <a:gd name="adj2" fmla="val 7709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800" dirty="0" smtClean="0">
              <a:solidFill>
                <a:srgbClr val="00B050"/>
              </a:solidFill>
            </a:endParaRPr>
          </a:p>
          <a:p>
            <a:pPr algn="ctr"/>
            <a:r>
              <a:rPr lang="cs-CZ" sz="2800" b="1" dirty="0" err="1" smtClean="0">
                <a:solidFill>
                  <a:srgbClr val="00B050"/>
                </a:solidFill>
              </a:rPr>
              <a:t>Was</a:t>
            </a:r>
            <a:r>
              <a:rPr lang="cs-CZ" sz="2800" b="1" dirty="0" smtClean="0">
                <a:solidFill>
                  <a:srgbClr val="00B050"/>
                </a:solidFill>
              </a:rPr>
              <a:t> </a:t>
            </a:r>
            <a:r>
              <a:rPr lang="cs-CZ" sz="2800" b="1" dirty="0" err="1" smtClean="0">
                <a:solidFill>
                  <a:srgbClr val="00B050"/>
                </a:solidFill>
              </a:rPr>
              <a:t>alles</a:t>
            </a:r>
            <a:r>
              <a:rPr lang="cs-CZ" sz="2800" b="1" dirty="0" smtClean="0">
                <a:solidFill>
                  <a:srgbClr val="00B050"/>
                </a:solidFill>
              </a:rPr>
              <a:t> </a:t>
            </a:r>
            <a:r>
              <a:rPr lang="cs-CZ" sz="2800" b="1" dirty="0" err="1" smtClean="0">
                <a:solidFill>
                  <a:srgbClr val="00B050"/>
                </a:solidFill>
              </a:rPr>
              <a:t>solltest</a:t>
            </a:r>
            <a:r>
              <a:rPr lang="cs-CZ" sz="2800" b="1" dirty="0" smtClean="0">
                <a:solidFill>
                  <a:srgbClr val="00B050"/>
                </a:solidFill>
              </a:rPr>
              <a:t> </a:t>
            </a:r>
            <a:r>
              <a:rPr lang="cs-CZ" sz="2800" b="1" dirty="0" err="1" smtClean="0">
                <a:solidFill>
                  <a:srgbClr val="00B050"/>
                </a:solidFill>
              </a:rPr>
              <a:t>du</a:t>
            </a:r>
            <a:r>
              <a:rPr lang="cs-CZ" sz="2800" b="1" dirty="0" smtClean="0">
                <a:solidFill>
                  <a:srgbClr val="00B050"/>
                </a:solidFill>
              </a:rPr>
              <a:t> machen?</a:t>
            </a:r>
          </a:p>
          <a:p>
            <a:pPr algn="ctr"/>
            <a:endParaRPr lang="cs-CZ" sz="2800" dirty="0">
              <a:solidFill>
                <a:srgbClr val="00B050"/>
              </a:solidFill>
            </a:endParaRPr>
          </a:p>
        </p:txBody>
      </p:sp>
      <p:sp>
        <p:nvSpPr>
          <p:cNvPr id="12" name="Zaoblený obdélníkový popisek 11"/>
          <p:cNvSpPr/>
          <p:nvPr/>
        </p:nvSpPr>
        <p:spPr>
          <a:xfrm>
            <a:off x="421205" y="5418982"/>
            <a:ext cx="6984776" cy="864096"/>
          </a:xfrm>
          <a:prstGeom prst="wedgeRoundRectCallout">
            <a:avLst>
              <a:gd name="adj1" fmla="val -51079"/>
              <a:gd name="adj2" fmla="val 8986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800" dirty="0" smtClean="0">
              <a:solidFill>
                <a:srgbClr val="7030A0"/>
              </a:solidFill>
            </a:endParaRPr>
          </a:p>
          <a:p>
            <a:pPr algn="ctr"/>
            <a:r>
              <a:rPr lang="cs-CZ" sz="2800" b="1" dirty="0" err="1" smtClean="0">
                <a:solidFill>
                  <a:srgbClr val="7030A0"/>
                </a:solidFill>
              </a:rPr>
              <a:t>Wie</a:t>
            </a:r>
            <a:r>
              <a:rPr lang="cs-CZ" sz="2800" b="1" dirty="0" smtClean="0">
                <a:solidFill>
                  <a:srgbClr val="7030A0"/>
                </a:solidFill>
              </a:rPr>
              <a:t> </a:t>
            </a:r>
            <a:r>
              <a:rPr lang="cs-CZ" sz="2800" b="1" dirty="0" err="1">
                <a:solidFill>
                  <a:srgbClr val="7030A0"/>
                </a:solidFill>
              </a:rPr>
              <a:t>sieht</a:t>
            </a:r>
            <a:r>
              <a:rPr lang="cs-CZ" sz="2800" b="1" dirty="0">
                <a:solidFill>
                  <a:srgbClr val="7030A0"/>
                </a:solidFill>
              </a:rPr>
              <a:t> </a:t>
            </a:r>
            <a:r>
              <a:rPr lang="cs-CZ" sz="2800" b="1" dirty="0" err="1">
                <a:solidFill>
                  <a:srgbClr val="7030A0"/>
                </a:solidFill>
              </a:rPr>
              <a:t>dein</a:t>
            </a:r>
            <a:r>
              <a:rPr lang="cs-CZ" sz="2800" b="1" dirty="0">
                <a:solidFill>
                  <a:srgbClr val="7030A0"/>
                </a:solidFill>
              </a:rPr>
              <a:t> </a:t>
            </a:r>
            <a:r>
              <a:rPr lang="cs-CZ" sz="2800" b="1" dirty="0" err="1">
                <a:solidFill>
                  <a:srgbClr val="7030A0"/>
                </a:solidFill>
              </a:rPr>
              <a:t>Arbeitstag</a:t>
            </a:r>
            <a:r>
              <a:rPr lang="cs-CZ" sz="2800" b="1" dirty="0">
                <a:solidFill>
                  <a:srgbClr val="7030A0"/>
                </a:solidFill>
              </a:rPr>
              <a:t> </a:t>
            </a:r>
            <a:r>
              <a:rPr lang="cs-CZ" sz="2800" b="1" dirty="0" err="1">
                <a:solidFill>
                  <a:srgbClr val="7030A0"/>
                </a:solidFill>
              </a:rPr>
              <a:t>aus</a:t>
            </a:r>
            <a:r>
              <a:rPr lang="cs-CZ" sz="2800" b="1" dirty="0">
                <a:solidFill>
                  <a:srgbClr val="7030A0"/>
                </a:solidFill>
              </a:rPr>
              <a:t>?</a:t>
            </a:r>
          </a:p>
          <a:p>
            <a:pPr algn="ctr"/>
            <a:endParaRPr lang="cs-CZ" sz="2800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Jechova\AppData\Local\Microsoft\Windows\Temporary Internet Files\Content.IE5\SPAA2J0A\MC9003117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38" y="1212373"/>
            <a:ext cx="912770" cy="136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echova\AppData\Local\Microsoft\Windows\Temporary Internet Files\Content.IE5\94Q7K3JI\MC9002955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52324"/>
            <a:ext cx="2772308" cy="145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59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SCHREIBE BERUFE!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4" name="Obláček 3"/>
          <p:cNvSpPr/>
          <p:nvPr/>
        </p:nvSpPr>
        <p:spPr>
          <a:xfrm>
            <a:off x="360864" y="1556792"/>
            <a:ext cx="5832648" cy="1512168"/>
          </a:xfrm>
          <a:prstGeom prst="cloudCallout">
            <a:avLst>
              <a:gd name="adj1" fmla="val -31107"/>
              <a:gd name="adj2" fmla="val 6854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00B0F0"/>
                </a:solidFill>
              </a:rPr>
              <a:t>Was</a:t>
            </a:r>
            <a:r>
              <a:rPr lang="cs-CZ" sz="3200" dirty="0" smtClean="0">
                <a:solidFill>
                  <a:srgbClr val="00B0F0"/>
                </a:solidFill>
              </a:rPr>
              <a:t> kann man machen?</a:t>
            </a:r>
            <a:endParaRPr lang="cs-CZ" sz="3200" dirty="0">
              <a:solidFill>
                <a:srgbClr val="00B0F0"/>
              </a:solidFill>
            </a:endParaRPr>
          </a:p>
        </p:txBody>
      </p:sp>
      <p:sp>
        <p:nvSpPr>
          <p:cNvPr id="5" name="Slunce 4"/>
          <p:cNvSpPr/>
          <p:nvPr/>
        </p:nvSpPr>
        <p:spPr>
          <a:xfrm>
            <a:off x="2555776" y="3645024"/>
            <a:ext cx="3960440" cy="2448272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mit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Tieren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arbeiten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419852" y="2852936"/>
            <a:ext cx="223228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6012160" y="3329372"/>
            <a:ext cx="223228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6660232" y="4545124"/>
            <a:ext cx="223228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6159976" y="5661248"/>
            <a:ext cx="223228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827584" y="3501008"/>
            <a:ext cx="223228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179512" y="4510452"/>
            <a:ext cx="223228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683568" y="5657056"/>
            <a:ext cx="223228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3445004" y="6111200"/>
            <a:ext cx="223228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C:\Users\Jechova\AppData\Local\Microsoft\Windows\Temporary Internet Files\Content.IE5\89H2E1PT\MP90017865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12" y="1556792"/>
            <a:ext cx="2380104" cy="1578803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6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SCHREIBE BERUFE!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4" name="Obláček 3"/>
          <p:cNvSpPr/>
          <p:nvPr/>
        </p:nvSpPr>
        <p:spPr>
          <a:xfrm>
            <a:off x="360864" y="1556792"/>
            <a:ext cx="5832648" cy="1512168"/>
          </a:xfrm>
          <a:prstGeom prst="cloudCallout">
            <a:avLst>
              <a:gd name="adj1" fmla="val -31107"/>
              <a:gd name="adj2" fmla="val 6854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00B0F0"/>
                </a:solidFill>
              </a:rPr>
              <a:t>Was</a:t>
            </a:r>
            <a:r>
              <a:rPr lang="cs-CZ" sz="3200" dirty="0" smtClean="0">
                <a:solidFill>
                  <a:srgbClr val="00B0F0"/>
                </a:solidFill>
              </a:rPr>
              <a:t> kann man machen?</a:t>
            </a:r>
            <a:endParaRPr lang="cs-CZ" sz="3200" dirty="0">
              <a:solidFill>
                <a:srgbClr val="00B0F0"/>
              </a:solidFill>
            </a:endParaRPr>
          </a:p>
        </p:txBody>
      </p:sp>
      <p:sp>
        <p:nvSpPr>
          <p:cNvPr id="5" name="Slunce 4"/>
          <p:cNvSpPr/>
          <p:nvPr/>
        </p:nvSpPr>
        <p:spPr>
          <a:xfrm>
            <a:off x="2555776" y="3645024"/>
            <a:ext cx="3960440" cy="2448272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rgbClr val="FF0066"/>
                </a:solidFill>
              </a:rPr>
              <a:t>mit</a:t>
            </a:r>
            <a:r>
              <a:rPr lang="cs-CZ" sz="2000" b="1" dirty="0" smtClean="0">
                <a:solidFill>
                  <a:srgbClr val="FF0066"/>
                </a:solidFill>
              </a:rPr>
              <a:t> </a:t>
            </a:r>
            <a:r>
              <a:rPr lang="cs-CZ" sz="2000" b="1" dirty="0" err="1" smtClean="0">
                <a:solidFill>
                  <a:srgbClr val="FF0066"/>
                </a:solidFill>
              </a:rPr>
              <a:t>Leuten</a:t>
            </a:r>
            <a:r>
              <a:rPr lang="cs-CZ" sz="2000" b="1" dirty="0" smtClean="0">
                <a:solidFill>
                  <a:srgbClr val="FF0066"/>
                </a:solidFill>
              </a:rPr>
              <a:t> </a:t>
            </a:r>
            <a:r>
              <a:rPr lang="cs-CZ" sz="2000" b="1" dirty="0" err="1" smtClean="0">
                <a:solidFill>
                  <a:srgbClr val="FF0066"/>
                </a:solidFill>
              </a:rPr>
              <a:t>arbeiten</a:t>
            </a:r>
            <a:endParaRPr lang="cs-CZ" sz="2000" b="1" dirty="0">
              <a:solidFill>
                <a:srgbClr val="FF0066"/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419852" y="2852936"/>
            <a:ext cx="223228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6012160" y="3329372"/>
            <a:ext cx="223228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6660232" y="4545124"/>
            <a:ext cx="223228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6159976" y="5661248"/>
            <a:ext cx="223228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827584" y="3501008"/>
            <a:ext cx="223228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179512" y="4510452"/>
            <a:ext cx="223228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683568" y="5657056"/>
            <a:ext cx="223228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3445004" y="6111200"/>
            <a:ext cx="223228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C:\Users\Jechova\AppData\Local\Microsoft\Windows\Temporary Internet Files\Content.IE5\9RXIUNQD\MP90044846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9525"/>
            <a:ext cx="1761705" cy="2584039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echova\AppData\Local\Microsoft\Windows\Temporary Internet Files\Content.IE5\9RXIUNQD\MP90038763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976" y="1356164"/>
            <a:ext cx="2533911" cy="25873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SCHREIBE BERUFE!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4" name="Obláček 3"/>
          <p:cNvSpPr/>
          <p:nvPr/>
        </p:nvSpPr>
        <p:spPr>
          <a:xfrm>
            <a:off x="360864" y="1556792"/>
            <a:ext cx="5832648" cy="1512168"/>
          </a:xfrm>
          <a:prstGeom prst="cloudCallout">
            <a:avLst>
              <a:gd name="adj1" fmla="val -31107"/>
              <a:gd name="adj2" fmla="val 6854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00B0F0"/>
                </a:solidFill>
              </a:rPr>
              <a:t>Was</a:t>
            </a:r>
            <a:r>
              <a:rPr lang="cs-CZ" sz="3200" dirty="0" smtClean="0">
                <a:solidFill>
                  <a:srgbClr val="00B0F0"/>
                </a:solidFill>
              </a:rPr>
              <a:t> kann man machen?</a:t>
            </a:r>
            <a:endParaRPr lang="cs-CZ" sz="3200" dirty="0">
              <a:solidFill>
                <a:srgbClr val="00B0F0"/>
              </a:solidFill>
            </a:endParaRPr>
          </a:p>
        </p:txBody>
      </p:sp>
      <p:sp>
        <p:nvSpPr>
          <p:cNvPr id="5" name="Slunce 4"/>
          <p:cNvSpPr/>
          <p:nvPr/>
        </p:nvSpPr>
        <p:spPr>
          <a:xfrm>
            <a:off x="2555776" y="3645024"/>
            <a:ext cx="3960440" cy="2448272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mit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Maschinen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arbeiten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419852" y="2852936"/>
            <a:ext cx="223228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6012160" y="3329372"/>
            <a:ext cx="223228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6660232" y="4545124"/>
            <a:ext cx="223228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6159976" y="5661248"/>
            <a:ext cx="223228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827584" y="3501008"/>
            <a:ext cx="223228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179512" y="4510452"/>
            <a:ext cx="223228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683568" y="5657056"/>
            <a:ext cx="223228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3445004" y="6111200"/>
            <a:ext cx="223228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WELCHE BERUFE KANN DAS SEIN?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755576" y="2060848"/>
            <a:ext cx="2007419" cy="5400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schreiben</a:t>
            </a: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503908" y="2908531"/>
            <a:ext cx="2007419" cy="5400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0070C0"/>
                </a:solidFill>
              </a:rPr>
              <a:t>sprechen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85092" y="3327251"/>
            <a:ext cx="2007419" cy="5400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FF0066"/>
                </a:solidFill>
              </a:rPr>
              <a:t>nähen</a:t>
            </a:r>
            <a:endParaRPr lang="cs-CZ" sz="2400" b="1" dirty="0">
              <a:solidFill>
                <a:srgbClr val="FF0066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23528" y="4558542"/>
            <a:ext cx="2007419" cy="5400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0070C0"/>
                </a:solidFill>
              </a:rPr>
              <a:t>putzen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68137" y="5629426"/>
            <a:ext cx="2007419" cy="5400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00B050"/>
                </a:solidFill>
              </a:rPr>
              <a:t>heilen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459001" y="3867311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lehren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3279235" y="4828572"/>
            <a:ext cx="2007419" cy="5400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accent6">
                    <a:lumMod val="50000"/>
                  </a:schemeClr>
                </a:solidFill>
              </a:rPr>
              <a:t>fahren</a:t>
            </a:r>
            <a:endParaRPr lang="cs-CZ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342899" y="1916832"/>
            <a:ext cx="2007419" cy="5400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0070C0"/>
                </a:solidFill>
              </a:rPr>
              <a:t>singen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012160" y="2143114"/>
            <a:ext cx="2439467" cy="76541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kämmen</a:t>
            </a:r>
            <a:endParaRPr lang="cs-CZ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cs-CZ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scheren</a:t>
            </a: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444208" y="3428420"/>
            <a:ext cx="2007419" cy="5400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accent6">
                    <a:lumMod val="50000"/>
                  </a:schemeClr>
                </a:solidFill>
              </a:rPr>
              <a:t>fliegen</a:t>
            </a:r>
            <a:endParaRPr lang="cs-CZ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444207" y="4551744"/>
            <a:ext cx="2007419" cy="5400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accent3">
                    <a:lumMod val="50000"/>
                  </a:schemeClr>
                </a:solidFill>
              </a:rPr>
              <a:t>schminken</a:t>
            </a:r>
            <a:endParaRPr lang="cs-CZ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6300192" y="5596629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reparieren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3279234" y="5842259"/>
            <a:ext cx="2007419" cy="5400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FF0066"/>
                </a:solidFill>
              </a:rPr>
              <a:t>bauen</a:t>
            </a:r>
            <a:endParaRPr lang="cs-CZ" sz="2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9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chova\AppData\Local\Microsoft\Windows\Temporary Internet Files\Content.IE5\SPAA2J0A\MC9003888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28554"/>
            <a:ext cx="6807407" cy="59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212" y="260648"/>
            <a:ext cx="8229600" cy="6754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WAS IST AUF DEM BILD? BESCHREIBE</a:t>
            </a:r>
            <a:r>
              <a:rPr lang="cs-CZ" dirty="0" smtClean="0">
                <a:solidFill>
                  <a:srgbClr val="C00000"/>
                </a:solidFill>
              </a:rPr>
              <a:t>.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99592" y="1152128"/>
            <a:ext cx="2520280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419872" y="1152128"/>
            <a:ext cx="2520280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940152" y="1152128"/>
            <a:ext cx="2520280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899592" y="2520280"/>
            <a:ext cx="2520280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419872" y="2520280"/>
            <a:ext cx="2520280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940152" y="2520280"/>
            <a:ext cx="2520280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899592" y="3888432"/>
            <a:ext cx="2520280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3419872" y="3888432"/>
            <a:ext cx="2520280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5940152" y="3888432"/>
            <a:ext cx="2520280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899592" y="5256584"/>
            <a:ext cx="2520280" cy="14127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3419872" y="5256584"/>
            <a:ext cx="2520280" cy="14127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5940152" y="5256584"/>
            <a:ext cx="2520280" cy="14127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29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BEANTWORTE DIE FRAGEN!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4" name="Obláček 3"/>
          <p:cNvSpPr/>
          <p:nvPr/>
        </p:nvSpPr>
        <p:spPr>
          <a:xfrm>
            <a:off x="323528" y="1556792"/>
            <a:ext cx="4248472" cy="1512168"/>
          </a:xfrm>
          <a:prstGeom prst="cloudCallout">
            <a:avLst>
              <a:gd name="adj1" fmla="val -42703"/>
              <a:gd name="adj2" fmla="val 6835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accent5">
                    <a:lumMod val="50000"/>
                  </a:schemeClr>
                </a:solidFill>
              </a:rPr>
              <a:t>Was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5">
                    <a:lumMod val="50000"/>
                  </a:schemeClr>
                </a:solidFill>
              </a:rPr>
              <a:t>ist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5">
                    <a:lumMod val="50000"/>
                  </a:schemeClr>
                </a:solidFill>
              </a:rPr>
              <a:t>deine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5">
                    <a:lumMod val="50000"/>
                  </a:schemeClr>
                </a:solidFill>
              </a:rPr>
              <a:t>Mutti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 von </a:t>
            </a:r>
            <a:r>
              <a:rPr lang="cs-CZ" sz="2400" b="1" dirty="0" err="1" smtClean="0">
                <a:solidFill>
                  <a:schemeClr val="accent5">
                    <a:lumMod val="50000"/>
                  </a:schemeClr>
                </a:solidFill>
              </a:rPr>
              <a:t>Beruf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cs-CZ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Obláček 4"/>
          <p:cNvSpPr/>
          <p:nvPr/>
        </p:nvSpPr>
        <p:spPr>
          <a:xfrm>
            <a:off x="4609329" y="1916832"/>
            <a:ext cx="4248472" cy="1800200"/>
          </a:xfrm>
          <a:prstGeom prst="cloudCallout">
            <a:avLst>
              <a:gd name="adj1" fmla="val -29859"/>
              <a:gd name="adj2" fmla="val 6542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Findest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du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Berufe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deiner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Eltern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interessant</a:t>
            </a:r>
            <a:r>
              <a:rPr lang="cs-CZ" sz="2400" b="1" dirty="0" smtClean="0">
                <a:solidFill>
                  <a:srgbClr val="7030A0"/>
                </a:solidFill>
              </a:rPr>
              <a:t>?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6" name="Obláček 5"/>
          <p:cNvSpPr/>
          <p:nvPr/>
        </p:nvSpPr>
        <p:spPr>
          <a:xfrm>
            <a:off x="348660" y="3260729"/>
            <a:ext cx="4248472" cy="1512168"/>
          </a:xfrm>
          <a:prstGeom prst="cloudCallout">
            <a:avLst>
              <a:gd name="adj1" fmla="val -42703"/>
              <a:gd name="adj2" fmla="val 6152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accent6">
                    <a:lumMod val="50000"/>
                  </a:schemeClr>
                </a:solidFill>
              </a:rPr>
              <a:t>Was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6">
                    <a:lumMod val="50000"/>
                  </a:schemeClr>
                </a:solidFill>
              </a:rPr>
              <a:t>ist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6">
                    <a:lumMod val="50000"/>
                  </a:schemeClr>
                </a:solidFill>
              </a:rPr>
              <a:t>dein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 Vater von </a:t>
            </a:r>
            <a:r>
              <a:rPr lang="cs-CZ" sz="2400" b="1" dirty="0" err="1" smtClean="0">
                <a:solidFill>
                  <a:schemeClr val="accent6">
                    <a:lumMod val="50000"/>
                  </a:schemeClr>
                </a:solidFill>
              </a:rPr>
              <a:t>Beruf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cs-CZ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Obláček 6"/>
          <p:cNvSpPr/>
          <p:nvPr/>
        </p:nvSpPr>
        <p:spPr>
          <a:xfrm>
            <a:off x="4910336" y="4098098"/>
            <a:ext cx="4248472" cy="1686139"/>
          </a:xfrm>
          <a:prstGeom prst="cloudCallout">
            <a:avLst>
              <a:gd name="adj1" fmla="val -32636"/>
              <a:gd name="adj2" fmla="val 668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00B050"/>
                </a:solidFill>
              </a:rPr>
              <a:t>Was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war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dein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Traumberuf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als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Kind</a:t>
            </a:r>
            <a:r>
              <a:rPr lang="cs-CZ" sz="2400" b="1" dirty="0" smtClean="0">
                <a:solidFill>
                  <a:srgbClr val="00B050"/>
                </a:solidFill>
              </a:rPr>
              <a:t>?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8" name="Obláček 7"/>
          <p:cNvSpPr/>
          <p:nvPr/>
        </p:nvSpPr>
        <p:spPr>
          <a:xfrm>
            <a:off x="824933" y="4941168"/>
            <a:ext cx="4248472" cy="1512168"/>
          </a:xfrm>
          <a:prstGeom prst="cloudCallout">
            <a:avLst>
              <a:gd name="adj1" fmla="val -47563"/>
              <a:gd name="adj2" fmla="val 5957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0070C0"/>
                </a:solidFill>
              </a:rPr>
              <a:t>Hast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du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auch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heute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einen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Traumberuf</a:t>
            </a:r>
            <a:r>
              <a:rPr lang="cs-CZ" sz="2400" b="1" dirty="0" smtClean="0">
                <a:solidFill>
                  <a:srgbClr val="0070C0"/>
                </a:solidFill>
              </a:rPr>
              <a:t>?</a:t>
            </a:r>
            <a:endParaRPr lang="cs-CZ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7693" y="2276872"/>
            <a:ext cx="813690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FIŠAROVÁ,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O., </a:t>
            </a:r>
            <a:r>
              <a:rPr lang="cs-CZ" sz="1600" i="1" cap="al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zbranková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M. Pracovní sešit pro základní školy        a víceletá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gymnázia.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Deutsch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mit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Max 2. díl – pracovní sešit s přílohou - přehled učiva. Plzeň : Nakladatelství Fraus, 2007.   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ISBN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978-80-7238-596-6. s. 73.</a:t>
            </a:r>
            <a:endParaRPr 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9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7000"/>
                <a:lumOff val="5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157192"/>
            <a:ext cx="7772400" cy="1470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7030A0"/>
                </a:solidFill>
              </a:rPr>
              <a:t>DIE BERUFE</a:t>
            </a:r>
            <a:endParaRPr lang="cs-CZ" sz="54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C:\Users\Jechova\AppData\Local\Microsoft\Windows\Temporary Internet Files\Content.IE5\004Y94IT\MC9001985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414" y="151524"/>
            <a:ext cx="2235569" cy="169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chova\AppData\Local\Microsoft\Windows\Temporary Internet Files\Content.IE5\F4DZTQ4Z\MC9000562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313"/>
            <a:ext cx="1766621" cy="165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echova\AppData\Local\Microsoft\Windows\Temporary Internet Files\Content.IE5\NXQE1PS2\MC90021743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180"/>
            <a:ext cx="1537799" cy="158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Jechova\AppData\Local\Microsoft\Windows\Temporary Internet Files\Content.IE5\2WD72609\MC90033402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367" y="1836962"/>
            <a:ext cx="1359713" cy="182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Jechova\AppData\Local\Microsoft\Windows\Temporary Internet Files\Content.IE5\SPAA2J0A\MC90042417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14" y="1628800"/>
            <a:ext cx="1127125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Jechova\AppData\Local\Microsoft\Windows\Temporary Internet Files\Content.IE5\K3CCHJF5\MC90035907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526" y="125605"/>
            <a:ext cx="2065738" cy="163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Jechova\AppData\Local\Microsoft\Windows\Temporary Internet Files\Content.IE5\EML1AHVC\MC90035709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1" y="3506597"/>
            <a:ext cx="1080236" cy="153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Jechova\AppData\Local\Microsoft\Windows\Temporary Internet Files\Content.IE5\SPAA2J0A\MC90019860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5701"/>
            <a:ext cx="1340692" cy="173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Jechova\AppData\Local\Microsoft\Windows\Temporary Internet Files\Content.IE5\2WD72609\MP900399350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11" y="1795998"/>
            <a:ext cx="5444376" cy="32787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echova\AppData\Local\Microsoft\Windows\Temporary Internet Files\Content.IE5\K3CCHJF5\MC900186148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06" y="4992270"/>
            <a:ext cx="1260043" cy="181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echova\AppData\Local\Microsoft\Windows\Temporary Internet Files\Content.IE5\NXQE1PS2\MC900279238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64" y="4827127"/>
            <a:ext cx="1520647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89H2E1PT\MC900235361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488" y="3618996"/>
            <a:ext cx="1728192" cy="170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23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856598" y="2060848"/>
            <a:ext cx="39604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848570" y="3356992"/>
            <a:ext cx="39604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848570" y="4581128"/>
            <a:ext cx="39604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948800" y="2060848"/>
            <a:ext cx="396044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4977649" y="3284984"/>
            <a:ext cx="396044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948800" y="4509120"/>
            <a:ext cx="396044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835696" y="2348880"/>
            <a:ext cx="2383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ich</a:t>
            </a:r>
            <a:r>
              <a:rPr lang="cs-CZ" sz="3200" dirty="0" smtClean="0"/>
              <a:t> </a:t>
            </a:r>
            <a:r>
              <a:rPr lang="cs-CZ" sz="3200" dirty="0" err="1" smtClean="0"/>
              <a:t>werde</a:t>
            </a:r>
            <a:endParaRPr lang="cs-CZ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907704" y="3645024"/>
            <a:ext cx="2108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du</a:t>
            </a:r>
            <a:r>
              <a:rPr lang="cs-CZ" sz="3200" dirty="0" smtClean="0"/>
              <a:t> </a:t>
            </a:r>
            <a:r>
              <a:rPr lang="cs-CZ" sz="3200" dirty="0" err="1" smtClean="0"/>
              <a:t>wirst</a:t>
            </a:r>
            <a:endParaRPr lang="cs-CZ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403648" y="4869160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er</a:t>
            </a:r>
            <a:r>
              <a:rPr lang="cs-CZ" sz="3200" dirty="0" smtClean="0"/>
              <a:t>, </a:t>
            </a:r>
            <a:r>
              <a:rPr lang="cs-CZ" sz="3200" dirty="0" err="1" smtClean="0"/>
              <a:t>sie</a:t>
            </a:r>
            <a:r>
              <a:rPr lang="cs-CZ" sz="3200" dirty="0" smtClean="0"/>
              <a:t>, es </a:t>
            </a:r>
            <a:r>
              <a:rPr lang="cs-CZ" sz="3200" dirty="0" err="1" smtClean="0"/>
              <a:t>wird</a:t>
            </a:r>
            <a:endParaRPr lang="cs-CZ" sz="32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sz="3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724128" y="2340169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wir</a:t>
            </a:r>
            <a:r>
              <a:rPr lang="cs-CZ" sz="3200" dirty="0" smtClean="0"/>
              <a:t> </a:t>
            </a:r>
            <a:r>
              <a:rPr lang="cs-CZ" sz="3200" dirty="0" err="1" smtClean="0"/>
              <a:t>werden</a:t>
            </a:r>
            <a:endParaRPr lang="cs-CZ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868144" y="3573016"/>
            <a:ext cx="2170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ihr</a:t>
            </a:r>
            <a:r>
              <a:rPr lang="cs-CZ" sz="3200" dirty="0" smtClean="0"/>
              <a:t> </a:t>
            </a:r>
            <a:r>
              <a:rPr lang="cs-CZ" sz="3200" dirty="0" err="1" smtClean="0"/>
              <a:t>werdet</a:t>
            </a:r>
            <a:endParaRPr lang="cs-CZ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868144" y="479715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sie</a:t>
            </a:r>
            <a:r>
              <a:rPr lang="cs-CZ" sz="3200" dirty="0" smtClean="0"/>
              <a:t> </a:t>
            </a:r>
            <a:r>
              <a:rPr lang="cs-CZ" sz="3200" dirty="0" err="1" smtClean="0"/>
              <a:t>werden</a:t>
            </a:r>
            <a:endParaRPr lang="cs-CZ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159224" y="1484784"/>
            <a:ext cx="140371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00FF00"/>
                </a:solidFill>
              </a:rPr>
              <a:t>Singular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156176" y="1484784"/>
            <a:ext cx="140371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00FF00"/>
                </a:solidFill>
              </a:rPr>
              <a:t>Plural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2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6600"/>
                </a:solidFill>
              </a:rPr>
              <a:t>WERDEN</a:t>
            </a:r>
            <a:br>
              <a:rPr lang="cs-CZ" b="1" dirty="0" smtClean="0">
                <a:solidFill>
                  <a:srgbClr val="FF6600"/>
                </a:solidFill>
              </a:rPr>
            </a:br>
            <a:r>
              <a:rPr lang="cs-CZ" b="1" dirty="0" smtClean="0">
                <a:solidFill>
                  <a:srgbClr val="FF6600"/>
                </a:solidFill>
              </a:rPr>
              <a:t>STÁT SE</a:t>
            </a:r>
            <a:endParaRPr lang="cs-CZ" b="1" dirty="0">
              <a:solidFill>
                <a:srgbClr val="FF6600"/>
              </a:solidFill>
            </a:endParaRPr>
          </a:p>
        </p:txBody>
      </p:sp>
      <p:sp>
        <p:nvSpPr>
          <p:cNvPr id="2" name="Obláček 1"/>
          <p:cNvSpPr/>
          <p:nvPr/>
        </p:nvSpPr>
        <p:spPr>
          <a:xfrm>
            <a:off x="408856" y="5589865"/>
            <a:ext cx="5171256" cy="1114594"/>
          </a:xfrm>
          <a:prstGeom prst="cloudCallout">
            <a:avLst>
              <a:gd name="adj1" fmla="val -49313"/>
              <a:gd name="adj2" fmla="val 44725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rgbClr val="0070C0"/>
                </a:solidFill>
              </a:rPr>
              <a:t>Was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möchtest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du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später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werden</a:t>
            </a:r>
            <a:r>
              <a:rPr lang="cs-CZ" sz="2800" b="1" dirty="0" smtClean="0">
                <a:solidFill>
                  <a:srgbClr val="0070C0"/>
                </a:solidFill>
              </a:rPr>
              <a:t>?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3" name="Obláček 22"/>
          <p:cNvSpPr/>
          <p:nvPr/>
        </p:nvSpPr>
        <p:spPr>
          <a:xfrm>
            <a:off x="4272403" y="5589240"/>
            <a:ext cx="4665686" cy="1114594"/>
          </a:xfrm>
          <a:prstGeom prst="cloudCallout">
            <a:avLst>
              <a:gd name="adj1" fmla="val -49313"/>
              <a:gd name="adj2" fmla="val 4472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rgbClr val="7030A0"/>
                </a:solidFill>
              </a:rPr>
              <a:t>Ich</a:t>
            </a:r>
            <a:r>
              <a:rPr lang="cs-CZ" sz="2800" b="1" dirty="0" smtClean="0">
                <a:solidFill>
                  <a:srgbClr val="7030A0"/>
                </a:solidFill>
              </a:rPr>
              <a:t> </a:t>
            </a:r>
            <a:r>
              <a:rPr lang="cs-CZ" sz="2800" b="1" dirty="0" err="1" smtClean="0">
                <a:solidFill>
                  <a:srgbClr val="7030A0"/>
                </a:solidFill>
              </a:rPr>
              <a:t>werde</a:t>
            </a:r>
            <a:r>
              <a:rPr lang="cs-CZ" sz="2800" b="1" dirty="0" smtClean="0">
                <a:solidFill>
                  <a:srgbClr val="7030A0"/>
                </a:solidFill>
              </a:rPr>
              <a:t> </a:t>
            </a:r>
            <a:r>
              <a:rPr lang="cs-CZ" sz="2800" b="1" dirty="0" err="1" smtClean="0">
                <a:solidFill>
                  <a:srgbClr val="7030A0"/>
                </a:solidFill>
              </a:rPr>
              <a:t>Lehrerin</a:t>
            </a:r>
            <a:r>
              <a:rPr lang="cs-CZ" sz="2800" b="1" dirty="0" smtClean="0">
                <a:solidFill>
                  <a:srgbClr val="7030A0"/>
                </a:solidFill>
              </a:rPr>
              <a:t> von </a:t>
            </a:r>
            <a:r>
              <a:rPr lang="cs-CZ" sz="2800" b="1" dirty="0" err="1" smtClean="0">
                <a:solidFill>
                  <a:srgbClr val="7030A0"/>
                </a:solidFill>
              </a:rPr>
              <a:t>Beruf</a:t>
            </a:r>
            <a:r>
              <a:rPr lang="cs-CZ" sz="2800" b="1" dirty="0" smtClean="0">
                <a:solidFill>
                  <a:srgbClr val="7030A0"/>
                </a:solidFill>
              </a:rPr>
              <a:t>.</a:t>
            </a:r>
            <a:endParaRPr lang="cs-CZ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004Y94IT\MC900198594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30" y="278794"/>
            <a:ext cx="2198954" cy="166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2WD72609\MC9004419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12" y="4437112"/>
            <a:ext cx="1218583" cy="143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369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856598" y="2060848"/>
            <a:ext cx="39604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848570" y="3356992"/>
            <a:ext cx="39604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848570" y="4581128"/>
            <a:ext cx="39604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948800" y="2060848"/>
            <a:ext cx="396044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4977649" y="3284984"/>
            <a:ext cx="396044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948800" y="4509120"/>
            <a:ext cx="396044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835696" y="2348880"/>
            <a:ext cx="2383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ich</a:t>
            </a:r>
            <a:r>
              <a:rPr lang="cs-CZ" sz="3200" dirty="0" smtClean="0"/>
              <a:t> </a:t>
            </a:r>
            <a:r>
              <a:rPr lang="cs-CZ" sz="3200" dirty="0" err="1" smtClean="0"/>
              <a:t>arbeite</a:t>
            </a:r>
            <a:endParaRPr lang="cs-CZ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619672" y="3645024"/>
            <a:ext cx="2396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du</a:t>
            </a:r>
            <a:r>
              <a:rPr lang="cs-CZ" sz="3200" dirty="0" smtClean="0"/>
              <a:t> </a:t>
            </a:r>
            <a:r>
              <a:rPr lang="cs-CZ" sz="3200" dirty="0" err="1" smtClean="0"/>
              <a:t>arbeitest</a:t>
            </a:r>
            <a:endParaRPr lang="cs-CZ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185871" y="4869160"/>
            <a:ext cx="3314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er</a:t>
            </a:r>
            <a:r>
              <a:rPr lang="cs-CZ" sz="3200" dirty="0" smtClean="0"/>
              <a:t>, </a:t>
            </a:r>
            <a:r>
              <a:rPr lang="cs-CZ" sz="3200" dirty="0" err="1" smtClean="0"/>
              <a:t>sie</a:t>
            </a:r>
            <a:r>
              <a:rPr lang="cs-CZ" sz="3200" dirty="0" smtClean="0"/>
              <a:t>, es </a:t>
            </a:r>
            <a:r>
              <a:rPr lang="cs-CZ" sz="3200" dirty="0" err="1" smtClean="0"/>
              <a:t>arbeitet</a:t>
            </a:r>
            <a:endParaRPr lang="cs-CZ" sz="32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sz="3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724128" y="2340169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wir</a:t>
            </a:r>
            <a:r>
              <a:rPr lang="cs-CZ" sz="3200" dirty="0" smtClean="0"/>
              <a:t> </a:t>
            </a:r>
            <a:r>
              <a:rPr lang="cs-CZ" sz="3200" dirty="0" err="1" smtClean="0"/>
              <a:t>arbeiten</a:t>
            </a:r>
            <a:endParaRPr lang="cs-CZ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868144" y="3573016"/>
            <a:ext cx="2170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ihr</a:t>
            </a:r>
            <a:r>
              <a:rPr lang="cs-CZ" sz="3200" dirty="0" smtClean="0"/>
              <a:t> </a:t>
            </a:r>
            <a:r>
              <a:rPr lang="cs-CZ" sz="3200" dirty="0" err="1" smtClean="0"/>
              <a:t>arbeitet</a:t>
            </a:r>
            <a:endParaRPr lang="cs-CZ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868144" y="479715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sie</a:t>
            </a:r>
            <a:r>
              <a:rPr lang="cs-CZ" sz="3200" dirty="0" smtClean="0"/>
              <a:t> </a:t>
            </a:r>
            <a:r>
              <a:rPr lang="cs-CZ" sz="3200" dirty="0" err="1" smtClean="0"/>
              <a:t>arbeiten</a:t>
            </a:r>
            <a:endParaRPr lang="cs-CZ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159224" y="1484784"/>
            <a:ext cx="140371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00FF00"/>
                </a:solidFill>
              </a:rPr>
              <a:t>Singular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156176" y="1484784"/>
            <a:ext cx="140371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00FF00"/>
                </a:solidFill>
              </a:rPr>
              <a:t>Plural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2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6600"/>
                </a:solidFill>
              </a:rPr>
              <a:t>PRACOVAT</a:t>
            </a:r>
            <a:br>
              <a:rPr lang="cs-CZ" b="1" dirty="0" smtClean="0">
                <a:solidFill>
                  <a:srgbClr val="FF6600"/>
                </a:solidFill>
              </a:rPr>
            </a:br>
            <a:r>
              <a:rPr lang="cs-CZ" b="1" dirty="0" smtClean="0">
                <a:solidFill>
                  <a:srgbClr val="FF6600"/>
                </a:solidFill>
              </a:rPr>
              <a:t>ARBEITEN</a:t>
            </a:r>
            <a:endParaRPr lang="cs-CZ" b="1" dirty="0">
              <a:solidFill>
                <a:srgbClr val="FF6600"/>
              </a:solidFill>
            </a:endParaRPr>
          </a:p>
        </p:txBody>
      </p:sp>
      <p:sp>
        <p:nvSpPr>
          <p:cNvPr id="2" name="Obláček 1"/>
          <p:cNvSpPr/>
          <p:nvPr/>
        </p:nvSpPr>
        <p:spPr>
          <a:xfrm>
            <a:off x="408856" y="5589865"/>
            <a:ext cx="5171256" cy="1114594"/>
          </a:xfrm>
          <a:prstGeom prst="cloudCallout">
            <a:avLst>
              <a:gd name="adj1" fmla="val -49313"/>
              <a:gd name="adj2" fmla="val 44725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rgbClr val="0070C0"/>
                </a:solidFill>
              </a:rPr>
              <a:t>Was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ist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dein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Beruf</a:t>
            </a:r>
            <a:r>
              <a:rPr lang="cs-CZ" sz="2800" b="1" dirty="0" smtClean="0">
                <a:solidFill>
                  <a:srgbClr val="0070C0"/>
                </a:solidFill>
              </a:rPr>
              <a:t>?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3" name="Obláček 22"/>
          <p:cNvSpPr/>
          <p:nvPr/>
        </p:nvSpPr>
        <p:spPr>
          <a:xfrm>
            <a:off x="4272403" y="5589240"/>
            <a:ext cx="4665686" cy="1114594"/>
          </a:xfrm>
          <a:prstGeom prst="cloudCallout">
            <a:avLst>
              <a:gd name="adj1" fmla="val -49313"/>
              <a:gd name="adj2" fmla="val 4472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rgbClr val="7030A0"/>
                </a:solidFill>
              </a:rPr>
              <a:t>Ich</a:t>
            </a:r>
            <a:r>
              <a:rPr lang="cs-CZ" sz="2800" b="1" dirty="0" smtClean="0">
                <a:solidFill>
                  <a:srgbClr val="7030A0"/>
                </a:solidFill>
              </a:rPr>
              <a:t> </a:t>
            </a:r>
            <a:r>
              <a:rPr lang="cs-CZ" sz="2800" b="1" dirty="0" err="1" smtClean="0">
                <a:solidFill>
                  <a:srgbClr val="7030A0"/>
                </a:solidFill>
              </a:rPr>
              <a:t>arbeite</a:t>
            </a:r>
            <a:r>
              <a:rPr lang="cs-CZ" sz="2800" b="1" dirty="0" smtClean="0">
                <a:solidFill>
                  <a:srgbClr val="7030A0"/>
                </a:solidFill>
              </a:rPr>
              <a:t> </a:t>
            </a:r>
            <a:r>
              <a:rPr lang="cs-CZ" sz="2800" b="1" dirty="0" err="1" smtClean="0">
                <a:solidFill>
                  <a:srgbClr val="7030A0"/>
                </a:solidFill>
              </a:rPr>
              <a:t>als</a:t>
            </a:r>
            <a:r>
              <a:rPr lang="cs-CZ" sz="2800" b="1" dirty="0" smtClean="0">
                <a:solidFill>
                  <a:srgbClr val="7030A0"/>
                </a:solidFill>
              </a:rPr>
              <a:t> </a:t>
            </a:r>
            <a:r>
              <a:rPr lang="cs-CZ" sz="2800" b="1" dirty="0" err="1" smtClean="0">
                <a:solidFill>
                  <a:srgbClr val="7030A0"/>
                </a:solidFill>
              </a:rPr>
              <a:t>Lehrerin</a:t>
            </a:r>
            <a:r>
              <a:rPr lang="cs-CZ" sz="2800" b="1" dirty="0" smtClean="0">
                <a:solidFill>
                  <a:srgbClr val="7030A0"/>
                </a:solidFill>
              </a:rPr>
              <a:t>.</a:t>
            </a:r>
            <a:endParaRPr lang="cs-CZ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004Y94IT\MC900198594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30" y="278794"/>
            <a:ext cx="2198954" cy="166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2WD72609\MC9004419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12" y="4437112"/>
            <a:ext cx="1218583" cy="143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155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ACHTUNG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4" name="Obdélníkový popisek 3"/>
          <p:cNvSpPr/>
          <p:nvPr/>
        </p:nvSpPr>
        <p:spPr>
          <a:xfrm>
            <a:off x="1110680" y="1700808"/>
            <a:ext cx="7277744" cy="648072"/>
          </a:xfrm>
          <a:prstGeom prst="wedgeRectCallout">
            <a:avLst>
              <a:gd name="adj1" fmla="val -47992"/>
              <a:gd name="adj2" fmla="val 8637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rgbClr val="0070C0"/>
                </a:solidFill>
              </a:rPr>
              <a:t>Ich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arbeite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rgbClr val="FF0066"/>
                </a:solidFill>
              </a:rPr>
              <a:t>als</a:t>
            </a:r>
            <a:r>
              <a:rPr lang="cs-CZ" sz="2800" dirty="0" smtClean="0">
                <a:solidFill>
                  <a:srgbClr val="0070C0"/>
                </a:solidFill>
              </a:rPr>
              <a:t> Kellner.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5" name="Obdélníkový popisek 4"/>
          <p:cNvSpPr/>
          <p:nvPr/>
        </p:nvSpPr>
        <p:spPr>
          <a:xfrm>
            <a:off x="626078" y="2708920"/>
            <a:ext cx="7298312" cy="720080"/>
          </a:xfrm>
          <a:prstGeom prst="wedgeRectCallout">
            <a:avLst>
              <a:gd name="adj1" fmla="val -51739"/>
              <a:gd name="adj2" fmla="val 8073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rgbClr val="7030A0"/>
                </a:solidFill>
              </a:rPr>
              <a:t>Ich</a:t>
            </a:r>
            <a:r>
              <a:rPr lang="cs-CZ" sz="2800" dirty="0" smtClean="0">
                <a:solidFill>
                  <a:srgbClr val="7030A0"/>
                </a:solidFill>
              </a:rPr>
              <a:t> bin Kellner </a:t>
            </a:r>
            <a:r>
              <a:rPr lang="cs-CZ" sz="2800" dirty="0" smtClean="0">
                <a:solidFill>
                  <a:srgbClr val="FF0066"/>
                </a:solidFill>
              </a:rPr>
              <a:t>von </a:t>
            </a:r>
            <a:r>
              <a:rPr lang="cs-CZ" sz="2800" dirty="0" err="1" smtClean="0">
                <a:solidFill>
                  <a:srgbClr val="FF0066"/>
                </a:solidFill>
              </a:rPr>
              <a:t>Beruf</a:t>
            </a:r>
            <a:r>
              <a:rPr lang="cs-CZ" sz="2800" dirty="0" smtClean="0">
                <a:solidFill>
                  <a:srgbClr val="7030A0"/>
                </a:solidFill>
              </a:rPr>
              <a:t>. </a:t>
            </a:r>
            <a:endParaRPr lang="cs-CZ" sz="2800" dirty="0">
              <a:solidFill>
                <a:srgbClr val="7030A0"/>
              </a:solidFill>
            </a:endParaRPr>
          </a:p>
        </p:txBody>
      </p:sp>
      <p:sp>
        <p:nvSpPr>
          <p:cNvPr id="6" name="Obdélníkový popisek 5"/>
          <p:cNvSpPr/>
          <p:nvPr/>
        </p:nvSpPr>
        <p:spPr>
          <a:xfrm>
            <a:off x="1085528" y="3645024"/>
            <a:ext cx="7298312" cy="720080"/>
          </a:xfrm>
          <a:prstGeom prst="wedgeRectCallout">
            <a:avLst>
              <a:gd name="adj1" fmla="val -52157"/>
              <a:gd name="adj2" fmla="val 8073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rgbClr val="FF0066"/>
                </a:solidFill>
              </a:rPr>
              <a:t>Mein </a:t>
            </a:r>
            <a:r>
              <a:rPr lang="cs-CZ" sz="2800" dirty="0" err="1" smtClean="0">
                <a:solidFill>
                  <a:srgbClr val="FF0066"/>
                </a:solidFill>
              </a:rPr>
              <a:t>Beruf</a:t>
            </a:r>
            <a:r>
              <a:rPr lang="cs-CZ" sz="2800" dirty="0" smtClean="0">
                <a:solidFill>
                  <a:srgbClr val="FF0066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ist</a:t>
            </a:r>
            <a:r>
              <a:rPr lang="cs-CZ" sz="2800" dirty="0" smtClean="0">
                <a:solidFill>
                  <a:srgbClr val="00B050"/>
                </a:solidFill>
              </a:rPr>
              <a:t> Kellner. </a:t>
            </a:r>
            <a:endParaRPr lang="cs-CZ" sz="2800" dirty="0">
              <a:solidFill>
                <a:srgbClr val="00B050"/>
              </a:solidFill>
            </a:endParaRPr>
          </a:p>
        </p:txBody>
      </p:sp>
      <p:sp>
        <p:nvSpPr>
          <p:cNvPr id="7" name="Obdélníkový popisek 6"/>
          <p:cNvSpPr/>
          <p:nvPr/>
        </p:nvSpPr>
        <p:spPr>
          <a:xfrm>
            <a:off x="527432" y="4656947"/>
            <a:ext cx="7298312" cy="720080"/>
          </a:xfrm>
          <a:prstGeom prst="wedgeRectCallout">
            <a:avLst>
              <a:gd name="adj1" fmla="val -46728"/>
              <a:gd name="adj2" fmla="val 828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chemeClr val="accent6">
                    <a:lumMod val="50000"/>
                  </a:schemeClr>
                </a:solidFill>
              </a:rPr>
              <a:t>Ich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800" dirty="0" err="1" smtClean="0">
                <a:solidFill>
                  <a:srgbClr val="FF0066"/>
                </a:solidFill>
              </a:rPr>
              <a:t>werde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</a:rPr>
              <a:t> Kellner </a:t>
            </a:r>
            <a:r>
              <a:rPr lang="cs-CZ" sz="2800" dirty="0" err="1" smtClean="0">
                <a:solidFill>
                  <a:srgbClr val="FF0066"/>
                </a:solidFill>
              </a:rPr>
              <a:t>sein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cs-CZ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Jechova\AppData\Local\Microsoft\Windows\Temporary Internet Files\Content.IE5\EML1AHVC\MC9002821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761003" cy="134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Jechova\AppData\Local\Microsoft\Windows\Temporary Internet Files\Content.IE5\EML1AHVC\MC9002821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2259"/>
            <a:ext cx="761003" cy="134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2WD72609\MC90035589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2" y="298799"/>
            <a:ext cx="1675181" cy="194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chova\AppData\Local\Microsoft\Windows\Temporary Internet Files\Content.IE5\K3CCHJF5\MC9002345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53079"/>
            <a:ext cx="1613916" cy="180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ový popisek 11"/>
          <p:cNvSpPr/>
          <p:nvPr/>
        </p:nvSpPr>
        <p:spPr>
          <a:xfrm>
            <a:off x="626078" y="5733256"/>
            <a:ext cx="7298312" cy="720080"/>
          </a:xfrm>
          <a:prstGeom prst="wedgeRectCallout">
            <a:avLst>
              <a:gd name="adj1" fmla="val -44013"/>
              <a:gd name="adj2" fmla="val 934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rgbClr val="0070C0"/>
                </a:solidFill>
              </a:rPr>
              <a:t>die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Berufsstelle</a:t>
            </a:r>
            <a:r>
              <a:rPr lang="cs-CZ" sz="2800" dirty="0" smtClean="0">
                <a:solidFill>
                  <a:srgbClr val="0070C0"/>
                </a:solidFill>
              </a:rPr>
              <a:t> = pracovní místo</a:t>
            </a:r>
            <a:endParaRPr lang="cs-CZ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F4DZTQ4Z\MC90018618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088" y="4564946"/>
            <a:ext cx="1728192" cy="199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6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ACHTUNG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4" name="Obdélníkový popisek 3"/>
          <p:cNvSpPr/>
          <p:nvPr/>
        </p:nvSpPr>
        <p:spPr>
          <a:xfrm>
            <a:off x="1110680" y="1700808"/>
            <a:ext cx="7277744" cy="648072"/>
          </a:xfrm>
          <a:prstGeom prst="wedgeRectCallout">
            <a:avLst>
              <a:gd name="adj1" fmla="val -44013"/>
              <a:gd name="adj2" fmla="val 934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rgbClr val="0070C0"/>
                </a:solidFill>
              </a:rPr>
              <a:t>Was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ist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dein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Beruf</a:t>
            </a:r>
            <a:r>
              <a:rPr lang="cs-CZ" sz="2800" dirty="0" smtClean="0">
                <a:solidFill>
                  <a:srgbClr val="0070C0"/>
                </a:solidFill>
              </a:rPr>
              <a:t>?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5" name="Obdélníkový popisek 4"/>
          <p:cNvSpPr/>
          <p:nvPr/>
        </p:nvSpPr>
        <p:spPr>
          <a:xfrm>
            <a:off x="730072" y="2780928"/>
            <a:ext cx="7298312" cy="720080"/>
          </a:xfrm>
          <a:prstGeom prst="wedgeRectCallout">
            <a:avLst>
              <a:gd name="adj1" fmla="val -44013"/>
              <a:gd name="adj2" fmla="val 9343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rgbClr val="7030A0"/>
                </a:solidFill>
              </a:rPr>
              <a:t>Was</a:t>
            </a:r>
            <a:r>
              <a:rPr lang="cs-CZ" sz="2800" dirty="0" smtClean="0">
                <a:solidFill>
                  <a:srgbClr val="7030A0"/>
                </a:solidFill>
              </a:rPr>
              <a:t> </a:t>
            </a:r>
            <a:r>
              <a:rPr lang="cs-CZ" sz="2800" dirty="0" err="1" smtClean="0">
                <a:solidFill>
                  <a:srgbClr val="7030A0"/>
                </a:solidFill>
              </a:rPr>
              <a:t>möchtest</a:t>
            </a:r>
            <a:r>
              <a:rPr lang="cs-CZ" sz="2800" dirty="0" smtClean="0">
                <a:solidFill>
                  <a:srgbClr val="7030A0"/>
                </a:solidFill>
              </a:rPr>
              <a:t> </a:t>
            </a:r>
            <a:r>
              <a:rPr lang="cs-CZ" sz="2800" dirty="0" err="1" smtClean="0">
                <a:solidFill>
                  <a:srgbClr val="7030A0"/>
                </a:solidFill>
              </a:rPr>
              <a:t>du</a:t>
            </a:r>
            <a:r>
              <a:rPr lang="cs-CZ" sz="2800" dirty="0" smtClean="0">
                <a:solidFill>
                  <a:srgbClr val="7030A0"/>
                </a:solidFill>
              </a:rPr>
              <a:t> </a:t>
            </a:r>
            <a:r>
              <a:rPr lang="cs-CZ" sz="2800" dirty="0" err="1" smtClean="0">
                <a:solidFill>
                  <a:srgbClr val="7030A0"/>
                </a:solidFill>
              </a:rPr>
              <a:t>einmal</a:t>
            </a:r>
            <a:r>
              <a:rPr lang="cs-CZ" sz="2800" dirty="0" smtClean="0">
                <a:solidFill>
                  <a:srgbClr val="7030A0"/>
                </a:solidFill>
              </a:rPr>
              <a:t> </a:t>
            </a:r>
            <a:r>
              <a:rPr lang="cs-CZ" sz="2800" dirty="0" err="1" smtClean="0">
                <a:solidFill>
                  <a:srgbClr val="7030A0"/>
                </a:solidFill>
              </a:rPr>
              <a:t>werden</a:t>
            </a:r>
            <a:r>
              <a:rPr lang="cs-CZ" sz="2800" dirty="0" smtClean="0">
                <a:solidFill>
                  <a:srgbClr val="7030A0"/>
                </a:solidFill>
              </a:rPr>
              <a:t>?</a:t>
            </a:r>
            <a:endParaRPr lang="cs-CZ" sz="2800" dirty="0">
              <a:solidFill>
                <a:srgbClr val="7030A0"/>
              </a:solidFill>
            </a:endParaRPr>
          </a:p>
        </p:txBody>
      </p:sp>
      <p:sp>
        <p:nvSpPr>
          <p:cNvPr id="6" name="Obdélníkový popisek 5"/>
          <p:cNvSpPr/>
          <p:nvPr/>
        </p:nvSpPr>
        <p:spPr>
          <a:xfrm>
            <a:off x="1018104" y="4077072"/>
            <a:ext cx="7298312" cy="720080"/>
          </a:xfrm>
          <a:prstGeom prst="wedgeRectCallout">
            <a:avLst>
              <a:gd name="adj1" fmla="val -44013"/>
              <a:gd name="adj2" fmla="val 9343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rgbClr val="00B050"/>
                </a:solidFill>
              </a:rPr>
              <a:t>Was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bist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du</a:t>
            </a:r>
            <a:r>
              <a:rPr lang="cs-CZ" sz="2800" dirty="0" smtClean="0">
                <a:solidFill>
                  <a:srgbClr val="00B050"/>
                </a:solidFill>
              </a:rPr>
              <a:t> von </a:t>
            </a:r>
            <a:r>
              <a:rPr lang="cs-CZ" sz="2800" dirty="0" err="1" smtClean="0">
                <a:solidFill>
                  <a:srgbClr val="00B050"/>
                </a:solidFill>
              </a:rPr>
              <a:t>Beruf</a:t>
            </a:r>
            <a:r>
              <a:rPr lang="cs-CZ" sz="2800" dirty="0" smtClean="0">
                <a:solidFill>
                  <a:srgbClr val="00B050"/>
                </a:solidFill>
              </a:rPr>
              <a:t>?</a:t>
            </a:r>
            <a:endParaRPr lang="cs-CZ" sz="2800" dirty="0">
              <a:solidFill>
                <a:srgbClr val="00B050"/>
              </a:solidFill>
            </a:endParaRPr>
          </a:p>
        </p:txBody>
      </p:sp>
      <p:sp>
        <p:nvSpPr>
          <p:cNvPr id="7" name="Obdélníkový popisek 6"/>
          <p:cNvSpPr/>
          <p:nvPr/>
        </p:nvSpPr>
        <p:spPr>
          <a:xfrm>
            <a:off x="1090112" y="5373216"/>
            <a:ext cx="7298312" cy="720080"/>
          </a:xfrm>
          <a:prstGeom prst="wedgeRectCallout">
            <a:avLst>
              <a:gd name="adj1" fmla="val -44013"/>
              <a:gd name="adj2" fmla="val 9343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chemeClr val="accent6">
                    <a:lumMod val="50000"/>
                  </a:schemeClr>
                </a:solidFill>
              </a:rPr>
              <a:t>Was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800" dirty="0" err="1" smtClean="0">
                <a:solidFill>
                  <a:schemeClr val="accent6">
                    <a:lumMod val="50000"/>
                  </a:schemeClr>
                </a:solidFill>
              </a:rPr>
              <a:t>ist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800" dirty="0" err="1" smtClean="0">
                <a:solidFill>
                  <a:schemeClr val="accent6">
                    <a:lumMod val="50000"/>
                  </a:schemeClr>
                </a:solidFill>
              </a:rPr>
              <a:t>dein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800" dirty="0" err="1" smtClean="0">
                <a:solidFill>
                  <a:schemeClr val="accent6">
                    <a:lumMod val="50000"/>
                  </a:schemeClr>
                </a:solidFill>
              </a:rPr>
              <a:t>Traumberuf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cs-CZ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2" descr="C:\Users\Jechova\AppData\Local\Microsoft\Windows\Temporary Internet Files\Content.IE5\EML1AHVC\MC9002821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761003" cy="134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echova\AppData\Local\Microsoft\Windows\Temporary Internet Files\Content.IE5\EML1AHVC\MC9002821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761003" cy="134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echova\AppData\Local\Microsoft\Windows\Temporary Internet Files\Content.IE5\SPAA2J0A\MP90043049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77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288717" y="4635878"/>
            <a:ext cx="2656657" cy="88170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der </a:t>
            </a:r>
            <a:r>
              <a:rPr lang="cs-CZ" sz="2400" b="1" dirty="0" err="1" smtClean="0">
                <a:solidFill>
                  <a:srgbClr val="0070C0"/>
                </a:solidFill>
              </a:rPr>
              <a:t>Arbeiter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 algn="ctr"/>
            <a:r>
              <a:rPr lang="cs-CZ" sz="2400" b="1" dirty="0" err="1" smtClean="0">
                <a:solidFill>
                  <a:srgbClr val="0070C0"/>
                </a:solidFill>
              </a:rPr>
              <a:t>die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Arbeiterin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525658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IN DER ARBEIT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066028" y="5032470"/>
            <a:ext cx="2656657" cy="88170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der </a:t>
            </a:r>
            <a:r>
              <a:rPr lang="cs-CZ" sz="2400" b="1" dirty="0" err="1" smtClean="0">
                <a:solidFill>
                  <a:srgbClr val="0070C0"/>
                </a:solidFill>
              </a:rPr>
              <a:t>Mitarbeiter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 algn="ctr"/>
            <a:r>
              <a:rPr lang="cs-CZ" sz="2400" b="1" dirty="0" err="1" smtClean="0">
                <a:solidFill>
                  <a:srgbClr val="0070C0"/>
                </a:solidFill>
              </a:rPr>
              <a:t>die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Mitarbeiterin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095836" y="1844824"/>
            <a:ext cx="2952328" cy="88170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der </a:t>
            </a:r>
            <a:r>
              <a:rPr lang="cs-CZ" sz="2400" b="1" dirty="0" err="1" smtClean="0">
                <a:solidFill>
                  <a:srgbClr val="0070C0"/>
                </a:solidFill>
              </a:rPr>
              <a:t>Chef</a:t>
            </a:r>
            <a:r>
              <a:rPr lang="cs-CZ" sz="2400" b="1" dirty="0" smtClean="0">
                <a:solidFill>
                  <a:srgbClr val="0070C0"/>
                </a:solidFill>
              </a:rPr>
              <a:t> / der Boss</a:t>
            </a:r>
          </a:p>
          <a:p>
            <a:pPr algn="ctr"/>
            <a:r>
              <a:rPr lang="cs-CZ" sz="2400" b="1" dirty="0" err="1" smtClean="0">
                <a:solidFill>
                  <a:srgbClr val="0070C0"/>
                </a:solidFill>
              </a:rPr>
              <a:t>die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Chefin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2699792" y="2988147"/>
            <a:ext cx="2952328" cy="8817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FF0066"/>
                </a:solidFill>
              </a:rPr>
              <a:t>arbeiten</a:t>
            </a:r>
            <a:endParaRPr lang="cs-CZ" sz="2400" b="1" dirty="0">
              <a:solidFill>
                <a:srgbClr val="FF0066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243671" y="5517584"/>
            <a:ext cx="2656657" cy="12237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Stelle </a:t>
            </a:r>
            <a:r>
              <a:rPr lang="cs-CZ" sz="2400" b="1" dirty="0" err="1" smtClean="0">
                <a:solidFill>
                  <a:srgbClr val="7030A0"/>
                </a:solidFill>
              </a:rPr>
              <a:t>wechseln</a:t>
            </a:r>
            <a:r>
              <a:rPr lang="cs-CZ" sz="2400" b="1" dirty="0" smtClean="0">
                <a:solidFill>
                  <a:srgbClr val="7030A0"/>
                </a:solidFill>
              </a:rPr>
              <a:t> = měnit zaměstnání</a:t>
            </a:r>
            <a:endParaRPr lang="cs-CZ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6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echova\AppData\Local\Microsoft\Windows\Temporary Internet Files\Content.IE5\NXQE1PS2\MP90043929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20" y="1068097"/>
            <a:ext cx="2926352" cy="437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IN DER SCHULE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05744" y="4875780"/>
            <a:ext cx="4032448" cy="7134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</a:t>
            </a:r>
            <a:r>
              <a:rPr lang="cs-CZ" sz="2400" b="1" dirty="0" err="1" smtClean="0">
                <a:solidFill>
                  <a:srgbClr val="7030A0"/>
                </a:solidFill>
              </a:rPr>
              <a:t>Schüler</a:t>
            </a:r>
            <a:r>
              <a:rPr lang="cs-CZ" sz="2400" b="1" dirty="0" smtClean="0">
                <a:solidFill>
                  <a:srgbClr val="7030A0"/>
                </a:solidFill>
              </a:rPr>
              <a:t> / </a:t>
            </a:r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Schülerin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4860032" y="1736812"/>
            <a:ext cx="2736304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0070C0"/>
                </a:solidFill>
              </a:rPr>
              <a:t>die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Grundschule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883264" y="2741320"/>
            <a:ext cx="2736304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0070C0"/>
                </a:solidFill>
              </a:rPr>
              <a:t>die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Mittelschule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860032" y="3669588"/>
            <a:ext cx="2736304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0070C0"/>
                </a:solidFill>
              </a:rPr>
              <a:t>die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Hochschule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875624" y="4509120"/>
            <a:ext cx="2736304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0070C0"/>
                </a:solidFill>
              </a:rPr>
              <a:t>die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Universität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5364088" y="5589240"/>
            <a:ext cx="2952328" cy="8817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FF0066"/>
                </a:solidFill>
              </a:rPr>
              <a:t>lernen</a:t>
            </a:r>
            <a:endParaRPr lang="cs-CZ" sz="2400" b="1" dirty="0" smtClean="0">
              <a:solidFill>
                <a:srgbClr val="FF0066"/>
              </a:solidFill>
            </a:endParaRPr>
          </a:p>
          <a:p>
            <a:pPr algn="ctr"/>
            <a:r>
              <a:rPr lang="cs-CZ" sz="2400" b="1" dirty="0" err="1" smtClean="0">
                <a:solidFill>
                  <a:srgbClr val="FF0066"/>
                </a:solidFill>
              </a:rPr>
              <a:t>studieren</a:t>
            </a:r>
            <a:endParaRPr lang="cs-CZ" sz="2400" b="1" dirty="0">
              <a:solidFill>
                <a:srgbClr val="FF0066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480200" y="5757486"/>
            <a:ext cx="4032448" cy="7134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Student / </a:t>
            </a:r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Studentin</a:t>
            </a:r>
            <a:endParaRPr lang="cs-CZ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887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662</Words>
  <Application>Microsoft Office PowerPoint</Application>
  <PresentationFormat>Předvádění na obrazovce (4:3)</PresentationFormat>
  <Paragraphs>249</Paragraphs>
  <Slides>27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systému Office</vt:lpstr>
      <vt:lpstr>Prezentace aplikace PowerPoint</vt:lpstr>
      <vt:lpstr>Prezentace aplikace PowerPoint</vt:lpstr>
      <vt:lpstr>DIE BERUFE</vt:lpstr>
      <vt:lpstr>WERDEN STÁT SE</vt:lpstr>
      <vt:lpstr>PRACOVAT ARBEITEN</vt:lpstr>
      <vt:lpstr>ACHTUNG</vt:lpstr>
      <vt:lpstr>ACHTUNG</vt:lpstr>
      <vt:lpstr>IN DER ARBEIT</vt:lpstr>
      <vt:lpstr>IN DER SCHULE</vt:lpstr>
      <vt:lpstr>DER MANN ODER DIE FRAU?</vt:lpstr>
      <vt:lpstr>DIE BERUFE</vt:lpstr>
      <vt:lpstr>DIE BERUFE</vt:lpstr>
      <vt:lpstr>DIE BERUFE</vt:lpstr>
      <vt:lpstr>DIE BERUFE</vt:lpstr>
      <vt:lpstr>DIE BERUFE</vt:lpstr>
      <vt:lpstr>DIE SPORTLER</vt:lpstr>
      <vt:lpstr>ÜBERSETZE!</vt:lpstr>
      <vt:lpstr>WAS KANN MAN  MACHEN?</vt:lpstr>
      <vt:lpstr>WAS SIND SIE VON BERUF? UND WAS MACHEN SIE? WO ARBEITEN SIE?</vt:lpstr>
      <vt:lpstr>SPRICH MIT DEINEM PARTNER!</vt:lpstr>
      <vt:lpstr>SCHREIBE BERUFE!</vt:lpstr>
      <vt:lpstr>SCHREIBE BERUFE!</vt:lpstr>
      <vt:lpstr>SCHREIBE BERUFE!</vt:lpstr>
      <vt:lpstr>WELCHE BERUFE KANN DAS SEIN?</vt:lpstr>
      <vt:lpstr>WAS IST AUF DEM BILD? BESCHREIBE.</vt:lpstr>
      <vt:lpstr>BEANTWORTE DIE FRAGEN!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BERUFE</dc:title>
  <dc:creator>Jechova</dc:creator>
  <cp:lastModifiedBy>Jechova</cp:lastModifiedBy>
  <cp:revision>74</cp:revision>
  <dcterms:created xsi:type="dcterms:W3CDTF">2014-05-12T17:59:02Z</dcterms:created>
  <dcterms:modified xsi:type="dcterms:W3CDTF">2014-05-29T16:01:21Z</dcterms:modified>
</cp:coreProperties>
</file>