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72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69" r:id="rId16"/>
    <p:sldId id="270" r:id="rId17"/>
    <p:sldId id="273" r:id="rId18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1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image" Target="../media/image90.wmf"/><Relationship Id="rId18" Type="http://schemas.openxmlformats.org/officeDocument/2006/relationships/image" Target="../media/image95.wmf"/><Relationship Id="rId3" Type="http://schemas.openxmlformats.org/officeDocument/2006/relationships/image" Target="../media/image77.wmf"/><Relationship Id="rId7" Type="http://schemas.openxmlformats.org/officeDocument/2006/relationships/image" Target="../media/image84.wmf"/><Relationship Id="rId12" Type="http://schemas.openxmlformats.org/officeDocument/2006/relationships/image" Target="../media/image89.wmf"/><Relationship Id="rId17" Type="http://schemas.openxmlformats.org/officeDocument/2006/relationships/image" Target="../media/image94.wmf"/><Relationship Id="rId2" Type="http://schemas.openxmlformats.org/officeDocument/2006/relationships/image" Target="../media/image76.wmf"/><Relationship Id="rId16" Type="http://schemas.openxmlformats.org/officeDocument/2006/relationships/image" Target="../media/image93.wmf"/><Relationship Id="rId1" Type="http://schemas.openxmlformats.org/officeDocument/2006/relationships/image" Target="../media/image62.wmf"/><Relationship Id="rId6" Type="http://schemas.openxmlformats.org/officeDocument/2006/relationships/image" Target="../media/image83.wmf"/><Relationship Id="rId11" Type="http://schemas.openxmlformats.org/officeDocument/2006/relationships/image" Target="../media/image88.wmf"/><Relationship Id="rId5" Type="http://schemas.openxmlformats.org/officeDocument/2006/relationships/image" Target="../media/image82.wmf"/><Relationship Id="rId15" Type="http://schemas.openxmlformats.org/officeDocument/2006/relationships/image" Target="../media/image92.wmf"/><Relationship Id="rId10" Type="http://schemas.openxmlformats.org/officeDocument/2006/relationships/image" Target="../media/image87.wmf"/><Relationship Id="rId4" Type="http://schemas.openxmlformats.org/officeDocument/2006/relationships/image" Target="../media/image78.wmf"/><Relationship Id="rId9" Type="http://schemas.openxmlformats.org/officeDocument/2006/relationships/image" Target="../media/image86.wmf"/><Relationship Id="rId14" Type="http://schemas.openxmlformats.org/officeDocument/2006/relationships/image" Target="../media/image91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image" Target="../media/image108.wmf"/><Relationship Id="rId18" Type="http://schemas.openxmlformats.org/officeDocument/2006/relationships/image" Target="../media/image113.wmf"/><Relationship Id="rId3" Type="http://schemas.openxmlformats.org/officeDocument/2006/relationships/image" Target="../media/image98.wmf"/><Relationship Id="rId21" Type="http://schemas.openxmlformats.org/officeDocument/2006/relationships/image" Target="../media/image116.wmf"/><Relationship Id="rId7" Type="http://schemas.openxmlformats.org/officeDocument/2006/relationships/image" Target="../media/image102.wmf"/><Relationship Id="rId12" Type="http://schemas.openxmlformats.org/officeDocument/2006/relationships/image" Target="../media/image107.wmf"/><Relationship Id="rId17" Type="http://schemas.openxmlformats.org/officeDocument/2006/relationships/image" Target="../media/image112.wmf"/><Relationship Id="rId2" Type="http://schemas.openxmlformats.org/officeDocument/2006/relationships/image" Target="../media/image97.wmf"/><Relationship Id="rId16" Type="http://schemas.openxmlformats.org/officeDocument/2006/relationships/image" Target="../media/image111.wmf"/><Relationship Id="rId20" Type="http://schemas.openxmlformats.org/officeDocument/2006/relationships/image" Target="../media/image115.wmf"/><Relationship Id="rId1" Type="http://schemas.openxmlformats.org/officeDocument/2006/relationships/image" Target="../media/image96.wmf"/><Relationship Id="rId6" Type="http://schemas.openxmlformats.org/officeDocument/2006/relationships/image" Target="../media/image101.wmf"/><Relationship Id="rId11" Type="http://schemas.openxmlformats.org/officeDocument/2006/relationships/image" Target="../media/image106.wmf"/><Relationship Id="rId24" Type="http://schemas.openxmlformats.org/officeDocument/2006/relationships/image" Target="../media/image119.wmf"/><Relationship Id="rId5" Type="http://schemas.openxmlformats.org/officeDocument/2006/relationships/image" Target="../media/image100.wmf"/><Relationship Id="rId15" Type="http://schemas.openxmlformats.org/officeDocument/2006/relationships/image" Target="../media/image110.wmf"/><Relationship Id="rId23" Type="http://schemas.openxmlformats.org/officeDocument/2006/relationships/image" Target="../media/image118.wmf"/><Relationship Id="rId10" Type="http://schemas.openxmlformats.org/officeDocument/2006/relationships/image" Target="../media/image105.wmf"/><Relationship Id="rId19" Type="http://schemas.openxmlformats.org/officeDocument/2006/relationships/image" Target="../media/image114.wmf"/><Relationship Id="rId4" Type="http://schemas.openxmlformats.org/officeDocument/2006/relationships/image" Target="../media/image99.wmf"/><Relationship Id="rId9" Type="http://schemas.openxmlformats.org/officeDocument/2006/relationships/image" Target="../media/image104.wmf"/><Relationship Id="rId14" Type="http://schemas.openxmlformats.org/officeDocument/2006/relationships/image" Target="../media/image109.wmf"/><Relationship Id="rId22" Type="http://schemas.openxmlformats.org/officeDocument/2006/relationships/image" Target="../media/image11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3" Type="http://schemas.openxmlformats.org/officeDocument/2006/relationships/image" Target="../media/image122.wmf"/><Relationship Id="rId7" Type="http://schemas.openxmlformats.org/officeDocument/2006/relationships/image" Target="../media/image126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5.wmf"/><Relationship Id="rId11" Type="http://schemas.openxmlformats.org/officeDocument/2006/relationships/image" Target="../media/image130.wmf"/><Relationship Id="rId5" Type="http://schemas.openxmlformats.org/officeDocument/2006/relationships/image" Target="../media/image124.wmf"/><Relationship Id="rId10" Type="http://schemas.openxmlformats.org/officeDocument/2006/relationships/image" Target="../media/image129.wmf"/><Relationship Id="rId4" Type="http://schemas.openxmlformats.org/officeDocument/2006/relationships/image" Target="../media/image123.wmf"/><Relationship Id="rId9" Type="http://schemas.openxmlformats.org/officeDocument/2006/relationships/image" Target="../media/image128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wmf"/><Relationship Id="rId13" Type="http://schemas.openxmlformats.org/officeDocument/2006/relationships/image" Target="../media/image143.wmf"/><Relationship Id="rId18" Type="http://schemas.openxmlformats.org/officeDocument/2006/relationships/image" Target="../media/image148.wmf"/><Relationship Id="rId3" Type="http://schemas.openxmlformats.org/officeDocument/2006/relationships/image" Target="../media/image133.wmf"/><Relationship Id="rId21" Type="http://schemas.openxmlformats.org/officeDocument/2006/relationships/image" Target="../media/image151.wmf"/><Relationship Id="rId7" Type="http://schemas.openxmlformats.org/officeDocument/2006/relationships/image" Target="../media/image137.wmf"/><Relationship Id="rId12" Type="http://schemas.openxmlformats.org/officeDocument/2006/relationships/image" Target="../media/image142.wmf"/><Relationship Id="rId17" Type="http://schemas.openxmlformats.org/officeDocument/2006/relationships/image" Target="../media/image147.wmf"/><Relationship Id="rId2" Type="http://schemas.openxmlformats.org/officeDocument/2006/relationships/image" Target="../media/image132.wmf"/><Relationship Id="rId16" Type="http://schemas.openxmlformats.org/officeDocument/2006/relationships/image" Target="../media/image146.wmf"/><Relationship Id="rId20" Type="http://schemas.openxmlformats.org/officeDocument/2006/relationships/image" Target="../media/image150.wmf"/><Relationship Id="rId1" Type="http://schemas.openxmlformats.org/officeDocument/2006/relationships/image" Target="../media/image131.wmf"/><Relationship Id="rId6" Type="http://schemas.openxmlformats.org/officeDocument/2006/relationships/image" Target="../media/image136.wmf"/><Relationship Id="rId11" Type="http://schemas.openxmlformats.org/officeDocument/2006/relationships/image" Target="../media/image141.wmf"/><Relationship Id="rId5" Type="http://schemas.openxmlformats.org/officeDocument/2006/relationships/image" Target="../media/image135.wmf"/><Relationship Id="rId15" Type="http://schemas.openxmlformats.org/officeDocument/2006/relationships/image" Target="../media/image145.wmf"/><Relationship Id="rId10" Type="http://schemas.openxmlformats.org/officeDocument/2006/relationships/image" Target="../media/image140.wmf"/><Relationship Id="rId19" Type="http://schemas.openxmlformats.org/officeDocument/2006/relationships/image" Target="../media/image149.wmf"/><Relationship Id="rId4" Type="http://schemas.openxmlformats.org/officeDocument/2006/relationships/image" Target="../media/image134.wmf"/><Relationship Id="rId9" Type="http://schemas.openxmlformats.org/officeDocument/2006/relationships/image" Target="../media/image139.wmf"/><Relationship Id="rId14" Type="http://schemas.openxmlformats.org/officeDocument/2006/relationships/image" Target="../media/image14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wmf"/><Relationship Id="rId3" Type="http://schemas.openxmlformats.org/officeDocument/2006/relationships/image" Target="../media/image154.wmf"/><Relationship Id="rId7" Type="http://schemas.openxmlformats.org/officeDocument/2006/relationships/image" Target="../media/image158.wmf"/><Relationship Id="rId12" Type="http://schemas.openxmlformats.org/officeDocument/2006/relationships/image" Target="../media/image163.wmf"/><Relationship Id="rId2" Type="http://schemas.openxmlformats.org/officeDocument/2006/relationships/image" Target="../media/image153.wmf"/><Relationship Id="rId1" Type="http://schemas.openxmlformats.org/officeDocument/2006/relationships/image" Target="../media/image152.wmf"/><Relationship Id="rId6" Type="http://schemas.openxmlformats.org/officeDocument/2006/relationships/image" Target="../media/image157.wmf"/><Relationship Id="rId11" Type="http://schemas.openxmlformats.org/officeDocument/2006/relationships/image" Target="../media/image162.wmf"/><Relationship Id="rId5" Type="http://schemas.openxmlformats.org/officeDocument/2006/relationships/image" Target="../media/image156.wmf"/><Relationship Id="rId10" Type="http://schemas.openxmlformats.org/officeDocument/2006/relationships/image" Target="../media/image161.wmf"/><Relationship Id="rId4" Type="http://schemas.openxmlformats.org/officeDocument/2006/relationships/image" Target="../media/image155.wmf"/><Relationship Id="rId9" Type="http://schemas.openxmlformats.org/officeDocument/2006/relationships/image" Target="../media/image16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image" Target="../media/image47.wmf"/><Relationship Id="rId18" Type="http://schemas.openxmlformats.org/officeDocument/2006/relationships/image" Target="../media/image52.wmf"/><Relationship Id="rId3" Type="http://schemas.openxmlformats.org/officeDocument/2006/relationships/image" Target="../media/image37.wmf"/><Relationship Id="rId21" Type="http://schemas.openxmlformats.org/officeDocument/2006/relationships/image" Target="../media/image55.wmf"/><Relationship Id="rId7" Type="http://schemas.openxmlformats.org/officeDocument/2006/relationships/image" Target="../media/image41.wmf"/><Relationship Id="rId12" Type="http://schemas.openxmlformats.org/officeDocument/2006/relationships/image" Target="../media/image46.wmf"/><Relationship Id="rId17" Type="http://schemas.openxmlformats.org/officeDocument/2006/relationships/image" Target="../media/image51.wmf"/><Relationship Id="rId2" Type="http://schemas.openxmlformats.org/officeDocument/2006/relationships/image" Target="../media/image36.wmf"/><Relationship Id="rId16" Type="http://schemas.openxmlformats.org/officeDocument/2006/relationships/image" Target="../media/image50.wmf"/><Relationship Id="rId20" Type="http://schemas.openxmlformats.org/officeDocument/2006/relationships/image" Target="../media/image54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24" Type="http://schemas.openxmlformats.org/officeDocument/2006/relationships/image" Target="../media/image58.wmf"/><Relationship Id="rId5" Type="http://schemas.openxmlformats.org/officeDocument/2006/relationships/image" Target="../media/image39.wmf"/><Relationship Id="rId15" Type="http://schemas.openxmlformats.org/officeDocument/2006/relationships/image" Target="../media/image49.wmf"/><Relationship Id="rId23" Type="http://schemas.openxmlformats.org/officeDocument/2006/relationships/image" Target="../media/image57.wmf"/><Relationship Id="rId10" Type="http://schemas.openxmlformats.org/officeDocument/2006/relationships/image" Target="../media/image44.wmf"/><Relationship Id="rId19" Type="http://schemas.openxmlformats.org/officeDocument/2006/relationships/image" Target="../media/image53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Relationship Id="rId14" Type="http://schemas.openxmlformats.org/officeDocument/2006/relationships/image" Target="../media/image48.wmf"/><Relationship Id="rId22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8.wmf"/><Relationship Id="rId7" Type="http://schemas.openxmlformats.org/officeDocument/2006/relationships/image" Target="../media/image63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71.wmf"/><Relationship Id="rId11" Type="http://schemas.openxmlformats.org/officeDocument/2006/relationships/image" Target="../media/image6.wmf"/><Relationship Id="rId5" Type="http://schemas.openxmlformats.org/officeDocument/2006/relationships/image" Target="../media/image70.wmf"/><Relationship Id="rId10" Type="http://schemas.openxmlformats.org/officeDocument/2006/relationships/image" Target="../media/image5.wmf"/><Relationship Id="rId4" Type="http://schemas.openxmlformats.org/officeDocument/2006/relationships/image" Target="../media/image69.wmf"/><Relationship Id="rId9" Type="http://schemas.openxmlformats.org/officeDocument/2006/relationships/image" Target="../media/image7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62.wmf"/><Relationship Id="rId7" Type="http://schemas.openxmlformats.org/officeDocument/2006/relationships/image" Target="../media/image78.wmf"/><Relationship Id="rId2" Type="http://schemas.openxmlformats.org/officeDocument/2006/relationships/image" Target="../media/image74.wmf"/><Relationship Id="rId1" Type="http://schemas.openxmlformats.org/officeDocument/2006/relationships/image" Target="../media/image61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96600-92BE-4FFD-9542-F2D9DA4ADEB0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ECA83-6031-4C6F-8D0B-B8AEF2B2F1B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6D979C4-816F-4E4F-8E6F-E9BA2A457D75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F185E10-A06B-4DDC-912E-0AA4057A18B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oleObject" Target="../embeddings/oleObject80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4.bin"/><Relationship Id="rId12" Type="http://schemas.openxmlformats.org/officeDocument/2006/relationships/oleObject" Target="../embeddings/oleObject7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73.bin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82.bin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1.bin"/><Relationship Id="rId9" Type="http://schemas.openxmlformats.org/officeDocument/2006/relationships/oleObject" Target="../embeddings/oleObject76.bin"/><Relationship Id="rId14" Type="http://schemas.openxmlformats.org/officeDocument/2006/relationships/oleObject" Target="../embeddings/oleObject8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oleObject" Target="../embeddings/oleObject93.bin"/><Relationship Id="rId18" Type="http://schemas.openxmlformats.org/officeDocument/2006/relationships/oleObject" Target="../embeddings/oleObject98.bin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7.bin"/><Relationship Id="rId12" Type="http://schemas.openxmlformats.org/officeDocument/2006/relationships/oleObject" Target="../embeddings/oleObject92.bin"/><Relationship Id="rId17" Type="http://schemas.openxmlformats.org/officeDocument/2006/relationships/oleObject" Target="../embeddings/oleObject9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6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86.bin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5.bin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4.bin"/><Relationship Id="rId9" Type="http://schemas.openxmlformats.org/officeDocument/2006/relationships/oleObject" Target="../embeddings/oleObject89.bin"/><Relationship Id="rId14" Type="http://schemas.openxmlformats.org/officeDocument/2006/relationships/oleObject" Target="../embeddings/oleObject9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13" Type="http://schemas.openxmlformats.org/officeDocument/2006/relationships/oleObject" Target="../embeddings/oleObject109.bin"/><Relationship Id="rId18" Type="http://schemas.openxmlformats.org/officeDocument/2006/relationships/oleObject" Target="../embeddings/oleObject114.bin"/><Relationship Id="rId3" Type="http://schemas.openxmlformats.org/officeDocument/2006/relationships/oleObject" Target="../embeddings/oleObject99.bin"/><Relationship Id="rId21" Type="http://schemas.openxmlformats.org/officeDocument/2006/relationships/oleObject" Target="../embeddings/oleObject117.bin"/><Relationship Id="rId7" Type="http://schemas.openxmlformats.org/officeDocument/2006/relationships/oleObject" Target="../embeddings/oleObject103.bin"/><Relationship Id="rId12" Type="http://schemas.openxmlformats.org/officeDocument/2006/relationships/oleObject" Target="../embeddings/oleObject108.bin"/><Relationship Id="rId17" Type="http://schemas.openxmlformats.org/officeDocument/2006/relationships/oleObject" Target="../embeddings/oleObject11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12.bin"/><Relationship Id="rId20" Type="http://schemas.openxmlformats.org/officeDocument/2006/relationships/oleObject" Target="../embeddings/oleObject116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2.bin"/><Relationship Id="rId11" Type="http://schemas.openxmlformats.org/officeDocument/2006/relationships/oleObject" Target="../embeddings/oleObject107.bin"/><Relationship Id="rId24" Type="http://schemas.openxmlformats.org/officeDocument/2006/relationships/oleObject" Target="../embeddings/oleObject120.bin"/><Relationship Id="rId5" Type="http://schemas.openxmlformats.org/officeDocument/2006/relationships/oleObject" Target="../embeddings/oleObject101.bin"/><Relationship Id="rId15" Type="http://schemas.openxmlformats.org/officeDocument/2006/relationships/oleObject" Target="../embeddings/oleObject111.bin"/><Relationship Id="rId23" Type="http://schemas.openxmlformats.org/officeDocument/2006/relationships/oleObject" Target="../embeddings/oleObject119.bin"/><Relationship Id="rId10" Type="http://schemas.openxmlformats.org/officeDocument/2006/relationships/oleObject" Target="../embeddings/oleObject106.bin"/><Relationship Id="rId19" Type="http://schemas.openxmlformats.org/officeDocument/2006/relationships/oleObject" Target="../embeddings/oleObject115.bin"/><Relationship Id="rId4" Type="http://schemas.openxmlformats.org/officeDocument/2006/relationships/oleObject" Target="../embeddings/oleObject100.bin"/><Relationship Id="rId9" Type="http://schemas.openxmlformats.org/officeDocument/2006/relationships/oleObject" Target="../embeddings/oleObject105.bin"/><Relationship Id="rId14" Type="http://schemas.openxmlformats.org/officeDocument/2006/relationships/oleObject" Target="../embeddings/oleObject110.bin"/><Relationship Id="rId22" Type="http://schemas.openxmlformats.org/officeDocument/2006/relationships/oleObject" Target="../embeddings/oleObject11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6.bin"/><Relationship Id="rId13" Type="http://schemas.openxmlformats.org/officeDocument/2006/relationships/oleObject" Target="../embeddings/oleObject131.bin"/><Relationship Id="rId18" Type="http://schemas.openxmlformats.org/officeDocument/2006/relationships/oleObject" Target="../embeddings/oleObject136.bin"/><Relationship Id="rId26" Type="http://schemas.openxmlformats.org/officeDocument/2006/relationships/oleObject" Target="../embeddings/oleObject144.bin"/><Relationship Id="rId3" Type="http://schemas.openxmlformats.org/officeDocument/2006/relationships/oleObject" Target="../embeddings/oleObject121.bin"/><Relationship Id="rId21" Type="http://schemas.openxmlformats.org/officeDocument/2006/relationships/oleObject" Target="../embeddings/oleObject139.bin"/><Relationship Id="rId7" Type="http://schemas.openxmlformats.org/officeDocument/2006/relationships/oleObject" Target="../embeddings/oleObject125.bin"/><Relationship Id="rId12" Type="http://schemas.openxmlformats.org/officeDocument/2006/relationships/oleObject" Target="../embeddings/oleObject130.bin"/><Relationship Id="rId17" Type="http://schemas.openxmlformats.org/officeDocument/2006/relationships/oleObject" Target="../embeddings/oleObject135.bin"/><Relationship Id="rId25" Type="http://schemas.openxmlformats.org/officeDocument/2006/relationships/oleObject" Target="../embeddings/oleObject14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4.bin"/><Relationship Id="rId20" Type="http://schemas.openxmlformats.org/officeDocument/2006/relationships/oleObject" Target="../embeddings/oleObject138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24.bin"/><Relationship Id="rId11" Type="http://schemas.openxmlformats.org/officeDocument/2006/relationships/oleObject" Target="../embeddings/oleObject129.bin"/><Relationship Id="rId24" Type="http://schemas.openxmlformats.org/officeDocument/2006/relationships/oleObject" Target="../embeddings/oleObject142.bin"/><Relationship Id="rId5" Type="http://schemas.openxmlformats.org/officeDocument/2006/relationships/oleObject" Target="../embeddings/oleObject123.bin"/><Relationship Id="rId15" Type="http://schemas.openxmlformats.org/officeDocument/2006/relationships/oleObject" Target="../embeddings/oleObject133.bin"/><Relationship Id="rId23" Type="http://schemas.openxmlformats.org/officeDocument/2006/relationships/oleObject" Target="../embeddings/oleObject141.bin"/><Relationship Id="rId28" Type="http://schemas.openxmlformats.org/officeDocument/2006/relationships/slide" Target="slide3.xml"/><Relationship Id="rId10" Type="http://schemas.openxmlformats.org/officeDocument/2006/relationships/oleObject" Target="../embeddings/oleObject128.bin"/><Relationship Id="rId19" Type="http://schemas.openxmlformats.org/officeDocument/2006/relationships/oleObject" Target="../embeddings/oleObject137.bin"/><Relationship Id="rId4" Type="http://schemas.openxmlformats.org/officeDocument/2006/relationships/oleObject" Target="../embeddings/oleObject122.bin"/><Relationship Id="rId9" Type="http://schemas.openxmlformats.org/officeDocument/2006/relationships/oleObject" Target="../embeddings/oleObject127.bin"/><Relationship Id="rId14" Type="http://schemas.openxmlformats.org/officeDocument/2006/relationships/oleObject" Target="../embeddings/oleObject132.bin"/><Relationship Id="rId22" Type="http://schemas.openxmlformats.org/officeDocument/2006/relationships/oleObject" Target="../embeddings/oleObject140.bin"/><Relationship Id="rId27" Type="http://schemas.openxmlformats.org/officeDocument/2006/relationships/slide" Target="slide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0.bin"/><Relationship Id="rId13" Type="http://schemas.openxmlformats.org/officeDocument/2006/relationships/oleObject" Target="../embeddings/oleObject155.bin"/><Relationship Id="rId3" Type="http://schemas.openxmlformats.org/officeDocument/2006/relationships/oleObject" Target="../embeddings/oleObject145.bin"/><Relationship Id="rId7" Type="http://schemas.openxmlformats.org/officeDocument/2006/relationships/oleObject" Target="../embeddings/oleObject149.bin"/><Relationship Id="rId12" Type="http://schemas.openxmlformats.org/officeDocument/2006/relationships/oleObject" Target="../embeddings/oleObject1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48.bin"/><Relationship Id="rId11" Type="http://schemas.openxmlformats.org/officeDocument/2006/relationships/oleObject" Target="../embeddings/oleObject153.bin"/><Relationship Id="rId5" Type="http://schemas.openxmlformats.org/officeDocument/2006/relationships/oleObject" Target="../embeddings/oleObject147.bin"/><Relationship Id="rId10" Type="http://schemas.openxmlformats.org/officeDocument/2006/relationships/oleObject" Target="../embeddings/oleObject152.bin"/><Relationship Id="rId4" Type="http://schemas.openxmlformats.org/officeDocument/2006/relationships/oleObject" Target="../embeddings/oleObject146.bin"/><Relationship Id="rId9" Type="http://schemas.openxmlformats.org/officeDocument/2006/relationships/oleObject" Target="../embeddings/oleObject15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1.bin"/><Relationship Id="rId13" Type="http://schemas.openxmlformats.org/officeDocument/2006/relationships/oleObject" Target="../embeddings/oleObject166.bin"/><Relationship Id="rId18" Type="http://schemas.openxmlformats.org/officeDocument/2006/relationships/oleObject" Target="../embeddings/oleObject171.bin"/><Relationship Id="rId3" Type="http://schemas.openxmlformats.org/officeDocument/2006/relationships/oleObject" Target="../embeddings/oleObject156.bin"/><Relationship Id="rId21" Type="http://schemas.openxmlformats.org/officeDocument/2006/relationships/oleObject" Target="../embeddings/oleObject174.bin"/><Relationship Id="rId7" Type="http://schemas.openxmlformats.org/officeDocument/2006/relationships/oleObject" Target="../embeddings/oleObject160.bin"/><Relationship Id="rId12" Type="http://schemas.openxmlformats.org/officeDocument/2006/relationships/oleObject" Target="../embeddings/oleObject165.bin"/><Relationship Id="rId17" Type="http://schemas.openxmlformats.org/officeDocument/2006/relationships/oleObject" Target="../embeddings/oleObject17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69.bin"/><Relationship Id="rId20" Type="http://schemas.openxmlformats.org/officeDocument/2006/relationships/oleObject" Target="../embeddings/oleObject173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59.bin"/><Relationship Id="rId11" Type="http://schemas.openxmlformats.org/officeDocument/2006/relationships/oleObject" Target="../embeddings/oleObject164.bin"/><Relationship Id="rId24" Type="http://schemas.openxmlformats.org/officeDocument/2006/relationships/oleObject" Target="../embeddings/oleObject177.bin"/><Relationship Id="rId5" Type="http://schemas.openxmlformats.org/officeDocument/2006/relationships/oleObject" Target="../embeddings/oleObject158.bin"/><Relationship Id="rId15" Type="http://schemas.openxmlformats.org/officeDocument/2006/relationships/oleObject" Target="../embeddings/oleObject168.bin"/><Relationship Id="rId23" Type="http://schemas.openxmlformats.org/officeDocument/2006/relationships/oleObject" Target="../embeddings/oleObject176.bin"/><Relationship Id="rId10" Type="http://schemas.openxmlformats.org/officeDocument/2006/relationships/oleObject" Target="../embeddings/oleObject163.bin"/><Relationship Id="rId19" Type="http://schemas.openxmlformats.org/officeDocument/2006/relationships/oleObject" Target="../embeddings/oleObject172.bin"/><Relationship Id="rId4" Type="http://schemas.openxmlformats.org/officeDocument/2006/relationships/oleObject" Target="../embeddings/oleObject157.bin"/><Relationship Id="rId9" Type="http://schemas.openxmlformats.org/officeDocument/2006/relationships/oleObject" Target="../embeddings/oleObject162.bin"/><Relationship Id="rId14" Type="http://schemas.openxmlformats.org/officeDocument/2006/relationships/oleObject" Target="../embeddings/oleObject167.bin"/><Relationship Id="rId22" Type="http://schemas.openxmlformats.org/officeDocument/2006/relationships/oleObject" Target="../embeddings/oleObject17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3.bin"/><Relationship Id="rId13" Type="http://schemas.openxmlformats.org/officeDocument/2006/relationships/oleObject" Target="../embeddings/oleObject188.bin"/><Relationship Id="rId3" Type="http://schemas.openxmlformats.org/officeDocument/2006/relationships/oleObject" Target="../embeddings/oleObject178.bin"/><Relationship Id="rId7" Type="http://schemas.openxmlformats.org/officeDocument/2006/relationships/oleObject" Target="../embeddings/oleObject182.bin"/><Relationship Id="rId12" Type="http://schemas.openxmlformats.org/officeDocument/2006/relationships/oleObject" Target="../embeddings/oleObject187.bin"/><Relationship Id="rId2" Type="http://schemas.openxmlformats.org/officeDocument/2006/relationships/slideLayout" Target="../slideLayouts/slideLayout7.xml"/><Relationship Id="rId16" Type="http://schemas.openxmlformats.org/officeDocument/2006/relationships/slide" Target="slide3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81.bin"/><Relationship Id="rId11" Type="http://schemas.openxmlformats.org/officeDocument/2006/relationships/oleObject" Target="../embeddings/oleObject186.bin"/><Relationship Id="rId5" Type="http://schemas.openxmlformats.org/officeDocument/2006/relationships/oleObject" Target="../embeddings/oleObject180.bin"/><Relationship Id="rId15" Type="http://schemas.openxmlformats.org/officeDocument/2006/relationships/slide" Target="slide1.xml"/><Relationship Id="rId10" Type="http://schemas.openxmlformats.org/officeDocument/2006/relationships/oleObject" Target="../embeddings/oleObject185.bin"/><Relationship Id="rId4" Type="http://schemas.openxmlformats.org/officeDocument/2006/relationships/oleObject" Target="../embeddings/oleObject179.bin"/><Relationship Id="rId9" Type="http://schemas.openxmlformats.org/officeDocument/2006/relationships/oleObject" Target="../embeddings/oleObject184.bin"/><Relationship Id="rId14" Type="http://schemas.openxmlformats.org/officeDocument/2006/relationships/oleObject" Target="../embeddings/oleObject189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oleObject" Target="../embeddings/oleObject1.bin"/><Relationship Id="rId7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slide" Target="slide14.xml"/><Relationship Id="rId4" Type="http://schemas.openxmlformats.org/officeDocument/2006/relationships/oleObject" Target="../embeddings/oleObject2.bin"/><Relationship Id="rId9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slide" Target="slide3.xml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12" Type="http://schemas.openxmlformats.org/officeDocument/2006/relationships/slide" Target="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oleObject" Target="../embeddings/oleObject43.bin"/><Relationship Id="rId18" Type="http://schemas.openxmlformats.org/officeDocument/2006/relationships/oleObject" Target="../embeddings/oleObject48.bin"/><Relationship Id="rId26" Type="http://schemas.openxmlformats.org/officeDocument/2006/relationships/oleObject" Target="../embeddings/oleObject56.bin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37.bin"/><Relationship Id="rId12" Type="http://schemas.openxmlformats.org/officeDocument/2006/relationships/oleObject" Target="../embeddings/oleObject42.bin"/><Relationship Id="rId17" Type="http://schemas.openxmlformats.org/officeDocument/2006/relationships/oleObject" Target="../embeddings/oleObject47.bin"/><Relationship Id="rId25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6.bin"/><Relationship Id="rId20" Type="http://schemas.openxmlformats.org/officeDocument/2006/relationships/oleObject" Target="../embeddings/oleObject50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6.bin"/><Relationship Id="rId11" Type="http://schemas.openxmlformats.org/officeDocument/2006/relationships/oleObject" Target="../embeddings/oleObject41.bin"/><Relationship Id="rId24" Type="http://schemas.openxmlformats.org/officeDocument/2006/relationships/oleObject" Target="../embeddings/oleObject54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5.bin"/><Relationship Id="rId23" Type="http://schemas.openxmlformats.org/officeDocument/2006/relationships/oleObject" Target="../embeddings/oleObject53.bin"/><Relationship Id="rId28" Type="http://schemas.openxmlformats.org/officeDocument/2006/relationships/slide" Target="slide3.xml"/><Relationship Id="rId10" Type="http://schemas.openxmlformats.org/officeDocument/2006/relationships/oleObject" Target="../embeddings/oleObject40.bin"/><Relationship Id="rId19" Type="http://schemas.openxmlformats.org/officeDocument/2006/relationships/oleObject" Target="../embeddings/oleObject49.bin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9.bin"/><Relationship Id="rId14" Type="http://schemas.openxmlformats.org/officeDocument/2006/relationships/oleObject" Target="../embeddings/oleObject44.bin"/><Relationship Id="rId22" Type="http://schemas.openxmlformats.org/officeDocument/2006/relationships/oleObject" Target="../embeddings/oleObject52.bin"/><Relationship Id="rId27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oleObject" Target="../embeddings/oleObject67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61.bin"/><Relationship Id="rId12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0.bin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9.bin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58.bin"/><Relationship Id="rId9" Type="http://schemas.openxmlformats.org/officeDocument/2006/relationships/oleObject" Target="../embeddings/oleObject63.bin"/><Relationship Id="rId14" Type="http://schemas.openxmlformats.org/officeDocument/2006/relationships/oleObject" Target="../embeddings/oleObject6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404664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Zlomky se stejným čitatelem</a:t>
            </a:r>
            <a:endParaRPr lang="cs-CZ" sz="2800" dirty="0">
              <a:solidFill>
                <a:srgbClr val="FF0000"/>
              </a:solidFill>
            </a:endParaRPr>
          </a:p>
        </p:txBody>
      </p:sp>
      <p:cxnSp>
        <p:nvCxnSpPr>
          <p:cNvPr id="3" name="Přímá spojovací čára 2"/>
          <p:cNvCxnSpPr/>
          <p:nvPr/>
        </p:nvCxnSpPr>
        <p:spPr>
          <a:xfrm>
            <a:off x="971600" y="2854956"/>
            <a:ext cx="68407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Přímá spojovací čára 3"/>
          <p:cNvCxnSpPr/>
          <p:nvPr/>
        </p:nvCxnSpPr>
        <p:spPr>
          <a:xfrm>
            <a:off x="982233" y="2616725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ovací čára 4"/>
          <p:cNvCxnSpPr/>
          <p:nvPr/>
        </p:nvCxnSpPr>
        <p:spPr>
          <a:xfrm>
            <a:off x="2699792" y="2620089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/>
          <p:cNvCxnSpPr/>
          <p:nvPr/>
        </p:nvCxnSpPr>
        <p:spPr>
          <a:xfrm>
            <a:off x="2113095" y="2627358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/>
          <p:nvPr/>
        </p:nvCxnSpPr>
        <p:spPr>
          <a:xfrm>
            <a:off x="1537031" y="2627358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>
            <a:off x="3265223" y="2622512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3822444" y="2628299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>
            <a:off x="4427984" y="2628299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5558846" y="2638932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>
            <a:off x="6126700" y="2622512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982782" y="2638932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7833626" y="2590613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>
            <a:off x="7265772" y="2609456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6702764" y="2620089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95"/>
          <p:cNvGraphicFramePr>
            <a:graphicFrameLocks noChangeAspect="1"/>
          </p:cNvGraphicFramePr>
          <p:nvPr/>
        </p:nvGraphicFramePr>
        <p:xfrm>
          <a:off x="2545143" y="1598922"/>
          <a:ext cx="287338" cy="815975"/>
        </p:xfrm>
        <a:graphic>
          <a:graphicData uri="http://schemas.openxmlformats.org/presentationml/2006/ole">
            <p:oleObj spid="_x0000_s8194" name="Rovnice" r:id="rId3" imgW="152280" imgH="393480" progId="Equation.3">
              <p:embed/>
            </p:oleObj>
          </a:graphicData>
        </a:graphic>
      </p:graphicFrame>
      <p:graphicFrame>
        <p:nvGraphicFramePr>
          <p:cNvPr id="21" name="Object 97"/>
          <p:cNvGraphicFramePr>
            <a:graphicFrameLocks noChangeAspect="1"/>
          </p:cNvGraphicFramePr>
          <p:nvPr/>
        </p:nvGraphicFramePr>
        <p:xfrm>
          <a:off x="3668170" y="1606933"/>
          <a:ext cx="287338" cy="815975"/>
        </p:xfrm>
        <a:graphic>
          <a:graphicData uri="http://schemas.openxmlformats.org/presentationml/2006/ole">
            <p:oleObj spid="_x0000_s8195" name="Rovnice" r:id="rId4" imgW="152280" imgH="393480" progId="Equation.3">
              <p:embed/>
            </p:oleObj>
          </a:graphicData>
        </a:graphic>
      </p:graphicFrame>
      <p:graphicFrame>
        <p:nvGraphicFramePr>
          <p:cNvPr id="22" name="Object 98"/>
          <p:cNvGraphicFramePr>
            <a:graphicFrameLocks noChangeAspect="1"/>
          </p:cNvGraphicFramePr>
          <p:nvPr/>
        </p:nvGraphicFramePr>
        <p:xfrm flipV="1">
          <a:off x="4254992" y="1627522"/>
          <a:ext cx="287338" cy="768474"/>
        </p:xfrm>
        <a:graphic>
          <a:graphicData uri="http://schemas.openxmlformats.org/presentationml/2006/ole">
            <p:oleObj spid="_x0000_s8196" name="Rovnice" r:id="rId5" imgW="152280" imgH="393480" progId="Equation.3">
              <p:embed/>
            </p:oleObj>
          </a:graphicData>
        </a:graphic>
      </p:graphicFrame>
      <p:graphicFrame>
        <p:nvGraphicFramePr>
          <p:cNvPr id="26" name="Object 102"/>
          <p:cNvGraphicFramePr>
            <a:graphicFrameLocks noChangeAspect="1"/>
          </p:cNvGraphicFramePr>
          <p:nvPr/>
        </p:nvGraphicFramePr>
        <p:xfrm>
          <a:off x="6548438" y="1627557"/>
          <a:ext cx="287337" cy="815975"/>
        </p:xfrm>
        <a:graphic>
          <a:graphicData uri="http://schemas.openxmlformats.org/presentationml/2006/ole">
            <p:oleObj spid="_x0000_s8197" name="Rovnice" r:id="rId6" imgW="152280" imgH="393480" progId="Equation.3">
              <p:embed/>
            </p:oleObj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2483768" y="4227335"/>
          <a:ext cx="328613" cy="879475"/>
        </p:xfrm>
        <a:graphic>
          <a:graphicData uri="http://schemas.openxmlformats.org/presentationml/2006/ole">
            <p:oleObj spid="_x0000_s8198" name="Rovnice" r:id="rId7" imgW="152280" imgH="393480" progId="Equation.3">
              <p:embed/>
            </p:oleObj>
          </a:graphicData>
        </a:graphic>
      </p:graphicFrame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1475656" y="4255275"/>
          <a:ext cx="287337" cy="815975"/>
        </p:xfrm>
        <a:graphic>
          <a:graphicData uri="http://schemas.openxmlformats.org/presentationml/2006/ole">
            <p:oleObj spid="_x0000_s8199" name="Rovnice" r:id="rId8" imgW="152280" imgH="393480" progId="Equation.3">
              <p:embed/>
            </p:oleObj>
          </a:graphicData>
        </a:graphic>
      </p:graphicFrame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6444208" y="4272198"/>
          <a:ext cx="287337" cy="815975"/>
        </p:xfrm>
        <a:graphic>
          <a:graphicData uri="http://schemas.openxmlformats.org/presentationml/2006/ole">
            <p:oleObj spid="_x0000_s8200" name="Rovnice" r:id="rId9" imgW="152280" imgH="393480" progId="Equation.3">
              <p:embed/>
            </p:oleObj>
          </a:graphicData>
        </a:graphic>
      </p:graphicFrame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5340464" y="4255275"/>
          <a:ext cx="287337" cy="815975"/>
        </p:xfrm>
        <a:graphic>
          <a:graphicData uri="http://schemas.openxmlformats.org/presentationml/2006/ole">
            <p:oleObj spid="_x0000_s8201" name="Rovnice" r:id="rId10" imgW="152280" imgH="393480" progId="Equation.3">
              <p:embed/>
            </p:oleObj>
          </a:graphicData>
        </a:graphic>
      </p:graphicFrame>
      <p:sp>
        <p:nvSpPr>
          <p:cNvPr id="34" name="Obdélník 33"/>
          <p:cNvSpPr/>
          <p:nvPr/>
        </p:nvSpPr>
        <p:spPr>
          <a:xfrm>
            <a:off x="1907704" y="4416214"/>
            <a:ext cx="4380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&lt;</a:t>
            </a:r>
            <a:endParaRPr lang="cs-CZ" sz="2800" dirty="0"/>
          </a:p>
        </p:txBody>
      </p:sp>
      <p:sp>
        <p:nvSpPr>
          <p:cNvPr id="35" name="Obdélník 34"/>
          <p:cNvSpPr/>
          <p:nvPr/>
        </p:nvSpPr>
        <p:spPr>
          <a:xfrm>
            <a:off x="5868144" y="4399291"/>
            <a:ext cx="3642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&lt;</a:t>
            </a:r>
            <a:endParaRPr lang="cs-CZ" sz="2800" dirty="0"/>
          </a:p>
        </p:txBody>
      </p:sp>
      <p:sp>
        <p:nvSpPr>
          <p:cNvPr id="36" name="Elipsa 35"/>
          <p:cNvSpPr/>
          <p:nvPr/>
        </p:nvSpPr>
        <p:spPr>
          <a:xfrm>
            <a:off x="2450717" y="1520561"/>
            <a:ext cx="504056" cy="936104"/>
          </a:xfrm>
          <a:prstGeom prst="ellipse">
            <a:avLst/>
          </a:prstGeom>
          <a:solidFill>
            <a:srgbClr val="FF00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Elipsa 36"/>
          <p:cNvSpPr/>
          <p:nvPr/>
        </p:nvSpPr>
        <p:spPr>
          <a:xfrm>
            <a:off x="4139952" y="1520561"/>
            <a:ext cx="504056" cy="936104"/>
          </a:xfrm>
          <a:prstGeom prst="ellipse">
            <a:avLst/>
          </a:prstGeom>
          <a:solidFill>
            <a:srgbClr val="FF00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Elipsa 37"/>
          <p:cNvSpPr/>
          <p:nvPr/>
        </p:nvSpPr>
        <p:spPr>
          <a:xfrm>
            <a:off x="3563888" y="1537484"/>
            <a:ext cx="504056" cy="936104"/>
          </a:xfrm>
          <a:prstGeom prst="ellipse">
            <a:avLst/>
          </a:prstGeom>
          <a:solidFill>
            <a:srgbClr val="44F913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Elipsa 38"/>
          <p:cNvSpPr/>
          <p:nvPr/>
        </p:nvSpPr>
        <p:spPr>
          <a:xfrm>
            <a:off x="6444208" y="1559518"/>
            <a:ext cx="504056" cy="936104"/>
          </a:xfrm>
          <a:prstGeom prst="ellipse">
            <a:avLst/>
          </a:prstGeom>
          <a:solidFill>
            <a:srgbClr val="44F913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Obdélník 39"/>
          <p:cNvSpPr/>
          <p:nvPr/>
        </p:nvSpPr>
        <p:spPr>
          <a:xfrm>
            <a:off x="539552" y="5301208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Pokud mají dva zlomky </a:t>
            </a:r>
            <a:r>
              <a:rPr lang="cs-CZ" sz="2800" b="1" dirty="0" smtClean="0">
                <a:solidFill>
                  <a:srgbClr val="FF0000"/>
                </a:solidFill>
              </a:rPr>
              <a:t>stejné čitatele</a:t>
            </a:r>
            <a:r>
              <a:rPr lang="cs-CZ" sz="2800" dirty="0" smtClean="0"/>
              <a:t>, tak </a:t>
            </a:r>
            <a:r>
              <a:rPr lang="cs-CZ" sz="2800" b="1" dirty="0" smtClean="0"/>
              <a:t>větší</a:t>
            </a:r>
            <a:r>
              <a:rPr lang="cs-CZ" sz="2800" dirty="0" smtClean="0"/>
              <a:t> je ten zlomek, který má </a:t>
            </a:r>
            <a:r>
              <a:rPr lang="cs-CZ" sz="2800" b="1" dirty="0" smtClean="0">
                <a:solidFill>
                  <a:srgbClr val="002060"/>
                </a:solidFill>
              </a:rPr>
              <a:t>menší jmenovatel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graphicFrame>
        <p:nvGraphicFramePr>
          <p:cNvPr id="31763" name="Object 16"/>
          <p:cNvGraphicFramePr>
            <a:graphicFrameLocks noChangeAspect="1"/>
          </p:cNvGraphicFramePr>
          <p:nvPr/>
        </p:nvGraphicFramePr>
        <p:xfrm>
          <a:off x="3159780" y="3215702"/>
          <a:ext cx="190500" cy="356741"/>
        </p:xfrm>
        <a:graphic>
          <a:graphicData uri="http://schemas.openxmlformats.org/presentationml/2006/ole">
            <p:oleObj spid="_x0000_s8202" name="Rovnice" r:id="rId11" imgW="101520" imgH="164880" progId="Equation.3">
              <p:embed/>
            </p:oleObj>
          </a:graphicData>
        </a:graphic>
      </p:graphicFrame>
      <p:graphicFrame>
        <p:nvGraphicFramePr>
          <p:cNvPr id="31764" name="Object 16"/>
          <p:cNvGraphicFramePr>
            <a:graphicFrameLocks noChangeAspect="1"/>
          </p:cNvGraphicFramePr>
          <p:nvPr/>
        </p:nvGraphicFramePr>
        <p:xfrm>
          <a:off x="5411788" y="3215057"/>
          <a:ext cx="238125" cy="357188"/>
        </p:xfrm>
        <a:graphic>
          <a:graphicData uri="http://schemas.openxmlformats.org/presentationml/2006/ole">
            <p:oleObj spid="_x0000_s8203" name="Rovnice" r:id="rId12" imgW="126720" imgH="164880" progId="Equation.3">
              <p:embed/>
            </p:oleObj>
          </a:graphicData>
        </a:graphic>
      </p:graphicFrame>
      <p:graphicFrame>
        <p:nvGraphicFramePr>
          <p:cNvPr id="31765" name="Object 16"/>
          <p:cNvGraphicFramePr>
            <a:graphicFrameLocks noChangeAspect="1"/>
          </p:cNvGraphicFramePr>
          <p:nvPr/>
        </p:nvGraphicFramePr>
        <p:xfrm>
          <a:off x="7740352" y="3071686"/>
          <a:ext cx="246021" cy="442838"/>
        </p:xfrm>
        <a:graphic>
          <a:graphicData uri="http://schemas.openxmlformats.org/presentationml/2006/ole">
            <p:oleObj spid="_x0000_s8204" name="Rovnice" r:id="rId13" imgW="114120" imgH="177480" progId="Equation.3">
              <p:embed/>
            </p:oleObj>
          </a:graphicData>
        </a:graphic>
      </p:graphicFrame>
      <p:sp>
        <p:nvSpPr>
          <p:cNvPr id="44" name="Obdélník 43"/>
          <p:cNvSpPr/>
          <p:nvPr/>
        </p:nvSpPr>
        <p:spPr>
          <a:xfrm>
            <a:off x="827584" y="3477384"/>
            <a:ext cx="40041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Zjisti, který zlomek je větší</a:t>
            </a:r>
            <a:endParaRPr lang="cs-CZ" sz="2800" dirty="0"/>
          </a:p>
        </p:txBody>
      </p:sp>
      <p:sp>
        <p:nvSpPr>
          <p:cNvPr id="41" name="Obdélník 40"/>
          <p:cNvSpPr/>
          <p:nvPr/>
        </p:nvSpPr>
        <p:spPr>
          <a:xfrm>
            <a:off x="5508104" y="280053"/>
            <a:ext cx="1008112" cy="100811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2" name="Přímá spojovací čára 41"/>
          <p:cNvCxnSpPr>
            <a:stCxn id="41" idx="0"/>
            <a:endCxn id="41" idx="2"/>
          </p:cNvCxnSpPr>
          <p:nvPr/>
        </p:nvCxnSpPr>
        <p:spPr>
          <a:xfrm>
            <a:off x="6012160" y="280053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čára 42"/>
          <p:cNvCxnSpPr>
            <a:stCxn id="41" idx="1"/>
            <a:endCxn id="41" idx="3"/>
          </p:cNvCxnSpPr>
          <p:nvPr/>
        </p:nvCxnSpPr>
        <p:spPr>
          <a:xfrm>
            <a:off x="5508104" y="784109"/>
            <a:ext cx="10081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 flipV="1">
            <a:off x="5508104" y="269036"/>
            <a:ext cx="100811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ovací čára 45"/>
          <p:cNvCxnSpPr/>
          <p:nvPr/>
        </p:nvCxnSpPr>
        <p:spPr>
          <a:xfrm>
            <a:off x="5508104" y="280053"/>
            <a:ext cx="100811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bdélník 46"/>
          <p:cNvSpPr/>
          <p:nvPr/>
        </p:nvSpPr>
        <p:spPr>
          <a:xfrm>
            <a:off x="5508104" y="280053"/>
            <a:ext cx="504056" cy="504056"/>
          </a:xfrm>
          <a:prstGeom prst="rect">
            <a:avLst/>
          </a:prstGeom>
          <a:solidFill>
            <a:srgbClr val="FF0000">
              <a:alpha val="7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bdélník 47"/>
          <p:cNvSpPr/>
          <p:nvPr/>
        </p:nvSpPr>
        <p:spPr>
          <a:xfrm>
            <a:off x="7740352" y="269036"/>
            <a:ext cx="1008112" cy="100811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9" name="Přímá spojovací čára 48"/>
          <p:cNvCxnSpPr>
            <a:stCxn id="48" idx="0"/>
            <a:endCxn id="48" idx="2"/>
          </p:cNvCxnSpPr>
          <p:nvPr/>
        </p:nvCxnSpPr>
        <p:spPr>
          <a:xfrm>
            <a:off x="8244408" y="269036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49"/>
          <p:cNvCxnSpPr>
            <a:stCxn id="48" idx="1"/>
            <a:endCxn id="48" idx="3"/>
          </p:cNvCxnSpPr>
          <p:nvPr/>
        </p:nvCxnSpPr>
        <p:spPr>
          <a:xfrm>
            <a:off x="7740352" y="773092"/>
            <a:ext cx="10081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bdélník 50"/>
          <p:cNvSpPr/>
          <p:nvPr/>
        </p:nvSpPr>
        <p:spPr>
          <a:xfrm>
            <a:off x="7740352" y="269036"/>
            <a:ext cx="504056" cy="1008112"/>
          </a:xfrm>
          <a:prstGeom prst="rect">
            <a:avLst/>
          </a:prstGeom>
          <a:solidFill>
            <a:srgbClr val="FF0000">
              <a:alpha val="6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31766" name="Object 104"/>
          <p:cNvGraphicFramePr>
            <a:graphicFrameLocks noChangeAspect="1"/>
          </p:cNvGraphicFramePr>
          <p:nvPr/>
        </p:nvGraphicFramePr>
        <p:xfrm>
          <a:off x="5148064" y="548680"/>
          <a:ext cx="287337" cy="815975"/>
        </p:xfrm>
        <a:graphic>
          <a:graphicData uri="http://schemas.openxmlformats.org/presentationml/2006/ole">
            <p:oleObj spid="_x0000_s8205" name="Rovnice" r:id="rId14" imgW="152280" imgH="393480" progId="Equation.3">
              <p:embed/>
            </p:oleObj>
          </a:graphicData>
        </a:graphic>
      </p:graphicFrame>
      <p:graphicFrame>
        <p:nvGraphicFramePr>
          <p:cNvPr id="31767" name="Object 104"/>
          <p:cNvGraphicFramePr>
            <a:graphicFrameLocks noChangeAspect="1"/>
          </p:cNvGraphicFramePr>
          <p:nvPr/>
        </p:nvGraphicFramePr>
        <p:xfrm>
          <a:off x="7380312" y="548680"/>
          <a:ext cx="287337" cy="815975"/>
        </p:xfrm>
        <a:graphic>
          <a:graphicData uri="http://schemas.openxmlformats.org/presentationml/2006/ole">
            <p:oleObj spid="_x0000_s8206" name="Rovnice" r:id="rId15" imgW="152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 animBg="1"/>
      <p:bldP spid="37" grpId="0" animBg="1"/>
      <p:bldP spid="38" grpId="0" animBg="1"/>
      <p:bldP spid="39" grpId="0" animBg="1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11560" y="620688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Zlomky s různými čitateli a jmenovateli</a:t>
            </a:r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971600" y="2348174"/>
            <a:ext cx="68407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ovací čára 4"/>
          <p:cNvCxnSpPr/>
          <p:nvPr/>
        </p:nvCxnSpPr>
        <p:spPr>
          <a:xfrm>
            <a:off x="982233" y="2109943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/>
          <p:cNvCxnSpPr/>
          <p:nvPr/>
        </p:nvCxnSpPr>
        <p:spPr>
          <a:xfrm>
            <a:off x="2699792" y="2113307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/>
          <p:nvPr/>
        </p:nvCxnSpPr>
        <p:spPr>
          <a:xfrm>
            <a:off x="2113095" y="2120576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>
            <a:off x="1537031" y="2120576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3265223" y="2115730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>
            <a:off x="3822444" y="2121517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4427984" y="2121517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>
            <a:off x="5558846" y="2132150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6126700" y="2115730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4982782" y="2132150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>
            <a:off x="7833626" y="2083831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7265772" y="2102674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6702764" y="2113307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97"/>
          <p:cNvGraphicFramePr>
            <a:graphicFrameLocks noChangeAspect="1"/>
          </p:cNvGraphicFramePr>
          <p:nvPr/>
        </p:nvGraphicFramePr>
        <p:xfrm>
          <a:off x="3668170" y="1100151"/>
          <a:ext cx="287338" cy="815975"/>
        </p:xfrm>
        <a:graphic>
          <a:graphicData uri="http://schemas.openxmlformats.org/presentationml/2006/ole">
            <p:oleObj spid="_x0000_s9218" name="Rovnice" r:id="rId3" imgW="152280" imgH="393480" progId="Equation.3">
              <p:embed/>
            </p:oleObj>
          </a:graphicData>
        </a:graphic>
      </p:graphicFrame>
      <p:graphicFrame>
        <p:nvGraphicFramePr>
          <p:cNvPr id="23" name="Object 98"/>
          <p:cNvGraphicFramePr>
            <a:graphicFrameLocks noChangeAspect="1"/>
          </p:cNvGraphicFramePr>
          <p:nvPr/>
        </p:nvGraphicFramePr>
        <p:xfrm flipV="1">
          <a:off x="4254992" y="1120740"/>
          <a:ext cx="287338" cy="768474"/>
        </p:xfrm>
        <a:graphic>
          <a:graphicData uri="http://schemas.openxmlformats.org/presentationml/2006/ole">
            <p:oleObj spid="_x0000_s9219" name="Rovnice" r:id="rId4" imgW="152280" imgH="393480" progId="Equation.3">
              <p:embed/>
            </p:oleObj>
          </a:graphicData>
        </a:graphic>
      </p:graphicFrame>
      <p:graphicFrame>
        <p:nvGraphicFramePr>
          <p:cNvPr id="24" name="Object 99"/>
          <p:cNvGraphicFramePr>
            <a:graphicFrameLocks noChangeAspect="1"/>
          </p:cNvGraphicFramePr>
          <p:nvPr/>
        </p:nvGraphicFramePr>
        <p:xfrm>
          <a:off x="4809540" y="1116578"/>
          <a:ext cx="287338" cy="815975"/>
        </p:xfrm>
        <a:graphic>
          <a:graphicData uri="http://schemas.openxmlformats.org/presentationml/2006/ole">
            <p:oleObj spid="_x0000_s9220" name="Rovnice" r:id="rId5" imgW="152280" imgH="393480" progId="Equation.3">
              <p:embed/>
            </p:oleObj>
          </a:graphicData>
        </a:graphic>
      </p:graphicFrame>
      <p:graphicFrame>
        <p:nvGraphicFramePr>
          <p:cNvPr id="27" name="Object 102"/>
          <p:cNvGraphicFramePr>
            <a:graphicFrameLocks noChangeAspect="1"/>
          </p:cNvGraphicFramePr>
          <p:nvPr/>
        </p:nvGraphicFramePr>
        <p:xfrm>
          <a:off x="6575425" y="1093788"/>
          <a:ext cx="290513" cy="822325"/>
        </p:xfrm>
        <a:graphic>
          <a:graphicData uri="http://schemas.openxmlformats.org/presentationml/2006/ole">
            <p:oleObj spid="_x0000_s9221" name="Rovnice" r:id="rId6" imgW="152280" imgH="393480" progId="Equation.3">
              <p:embed/>
            </p:oleObj>
          </a:graphicData>
        </a:graphic>
      </p:graphicFrame>
      <p:graphicFrame>
        <p:nvGraphicFramePr>
          <p:cNvPr id="32783" name="Object 15"/>
          <p:cNvGraphicFramePr>
            <a:graphicFrameLocks noChangeAspect="1"/>
          </p:cNvGraphicFramePr>
          <p:nvPr/>
        </p:nvGraphicFramePr>
        <p:xfrm>
          <a:off x="899592" y="3628101"/>
          <a:ext cx="288032" cy="613459"/>
        </p:xfrm>
        <a:graphic>
          <a:graphicData uri="http://schemas.openxmlformats.org/presentationml/2006/ole">
            <p:oleObj spid="_x0000_s9222" name="Rovnice" r:id="rId7" imgW="152280" imgH="393480" progId="Equation.3">
              <p:embed/>
            </p:oleObj>
          </a:graphicData>
        </a:graphic>
      </p:graphicFrame>
      <p:graphicFrame>
        <p:nvGraphicFramePr>
          <p:cNvPr id="32784" name="Object 16"/>
          <p:cNvGraphicFramePr>
            <a:graphicFrameLocks noChangeAspect="1"/>
          </p:cNvGraphicFramePr>
          <p:nvPr/>
        </p:nvGraphicFramePr>
        <p:xfrm>
          <a:off x="1674757" y="3645024"/>
          <a:ext cx="288032" cy="613459"/>
        </p:xfrm>
        <a:graphic>
          <a:graphicData uri="http://schemas.openxmlformats.org/presentationml/2006/ole">
            <p:oleObj spid="_x0000_s9223" name="Rovnice" r:id="rId8" imgW="152280" imgH="393480" progId="Equation.3">
              <p:embed/>
            </p:oleObj>
          </a:graphicData>
        </a:graphic>
      </p:graphicFrame>
      <p:graphicFrame>
        <p:nvGraphicFramePr>
          <p:cNvPr id="32786" name="Object 18"/>
          <p:cNvGraphicFramePr>
            <a:graphicFrameLocks noChangeAspect="1"/>
          </p:cNvGraphicFramePr>
          <p:nvPr/>
        </p:nvGraphicFramePr>
        <p:xfrm>
          <a:off x="5940152" y="5012381"/>
          <a:ext cx="279400" cy="647700"/>
        </p:xfrm>
        <a:graphic>
          <a:graphicData uri="http://schemas.openxmlformats.org/presentationml/2006/ole">
            <p:oleObj spid="_x0000_s9224" name="Rovnice" r:id="rId9" imgW="152280" imgH="393480" progId="Equation.3">
              <p:embed/>
            </p:oleObj>
          </a:graphicData>
        </a:graphic>
      </p:graphicFrame>
      <p:graphicFrame>
        <p:nvGraphicFramePr>
          <p:cNvPr id="32787" name="Object 19"/>
          <p:cNvGraphicFramePr>
            <a:graphicFrameLocks noChangeAspect="1"/>
          </p:cNvGraphicFramePr>
          <p:nvPr/>
        </p:nvGraphicFramePr>
        <p:xfrm>
          <a:off x="5241757" y="3606066"/>
          <a:ext cx="276773" cy="605534"/>
        </p:xfrm>
        <a:graphic>
          <a:graphicData uri="http://schemas.openxmlformats.org/presentationml/2006/ole">
            <p:oleObj spid="_x0000_s9225" name="Rovnice" r:id="rId10" imgW="152280" imgH="393480" progId="Equation.3">
              <p:embed/>
            </p:oleObj>
          </a:graphicData>
        </a:graphic>
      </p:graphicFrame>
      <p:sp>
        <p:nvSpPr>
          <p:cNvPr id="36" name="TextovéPole 35"/>
          <p:cNvSpPr txBox="1"/>
          <p:nvPr/>
        </p:nvSpPr>
        <p:spPr>
          <a:xfrm>
            <a:off x="755576" y="2636912"/>
            <a:ext cx="3457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Zjisti, který zlomek je větší</a:t>
            </a:r>
            <a:endParaRPr lang="cs-CZ" sz="2400" dirty="0"/>
          </a:p>
        </p:txBody>
      </p:sp>
      <p:sp>
        <p:nvSpPr>
          <p:cNvPr id="37" name="Obdélník 36"/>
          <p:cNvSpPr/>
          <p:nvPr/>
        </p:nvSpPr>
        <p:spPr>
          <a:xfrm>
            <a:off x="683568" y="3068960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1. způsob: </a:t>
            </a:r>
            <a:r>
              <a:rPr lang="cs-CZ" sz="2400" dirty="0" smtClean="0"/>
              <a:t>Zlomky převádíme na společného jmenovatele.</a:t>
            </a:r>
          </a:p>
        </p:txBody>
      </p:sp>
      <p:graphicFrame>
        <p:nvGraphicFramePr>
          <p:cNvPr id="32788" name="Object 20"/>
          <p:cNvGraphicFramePr>
            <a:graphicFrameLocks noChangeAspect="1"/>
          </p:cNvGraphicFramePr>
          <p:nvPr/>
        </p:nvGraphicFramePr>
        <p:xfrm>
          <a:off x="854084" y="4305162"/>
          <a:ext cx="434877" cy="648072"/>
        </p:xfrm>
        <a:graphic>
          <a:graphicData uri="http://schemas.openxmlformats.org/presentationml/2006/ole">
            <p:oleObj spid="_x0000_s9226" name="Rovnice" r:id="rId11" imgW="152280" imgH="393480" progId="Equation.3">
              <p:embed/>
            </p:oleObj>
          </a:graphicData>
        </a:graphic>
      </p:graphicFrame>
      <p:graphicFrame>
        <p:nvGraphicFramePr>
          <p:cNvPr id="32789" name="Object 21"/>
          <p:cNvGraphicFramePr>
            <a:graphicFrameLocks noChangeAspect="1"/>
          </p:cNvGraphicFramePr>
          <p:nvPr/>
        </p:nvGraphicFramePr>
        <p:xfrm>
          <a:off x="1580715" y="4343070"/>
          <a:ext cx="428724" cy="647700"/>
        </p:xfrm>
        <a:graphic>
          <a:graphicData uri="http://schemas.openxmlformats.org/presentationml/2006/ole">
            <p:oleObj spid="_x0000_s9227" name="Rovnice" r:id="rId12" imgW="215640" imgH="393480" progId="Equation.3">
              <p:embed/>
            </p:oleObj>
          </a:graphicData>
        </a:graphic>
      </p:graphicFrame>
      <p:sp>
        <p:nvSpPr>
          <p:cNvPr id="40" name="Obdélník 39"/>
          <p:cNvSpPr/>
          <p:nvPr/>
        </p:nvSpPr>
        <p:spPr>
          <a:xfrm>
            <a:off x="1259631" y="4465052"/>
            <a:ext cx="3551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&lt;</a:t>
            </a:r>
            <a:endParaRPr lang="cs-CZ" dirty="0"/>
          </a:p>
        </p:txBody>
      </p:sp>
      <p:graphicFrame>
        <p:nvGraphicFramePr>
          <p:cNvPr id="32790" name="Object 22"/>
          <p:cNvGraphicFramePr>
            <a:graphicFrameLocks noChangeAspect="1"/>
          </p:cNvGraphicFramePr>
          <p:nvPr/>
        </p:nvGraphicFramePr>
        <p:xfrm>
          <a:off x="5940152" y="4304113"/>
          <a:ext cx="228600" cy="647700"/>
        </p:xfrm>
        <a:graphic>
          <a:graphicData uri="http://schemas.openxmlformats.org/presentationml/2006/ole">
            <p:oleObj spid="_x0000_s9228" name="Rovnice" r:id="rId13" imgW="152280" imgH="393480" progId="Equation.3">
              <p:embed/>
            </p:oleObj>
          </a:graphicData>
        </a:graphic>
      </p:graphicFrame>
      <p:graphicFrame>
        <p:nvGraphicFramePr>
          <p:cNvPr id="32791" name="Object 23"/>
          <p:cNvGraphicFramePr>
            <a:graphicFrameLocks noChangeAspect="1"/>
          </p:cNvGraphicFramePr>
          <p:nvPr/>
        </p:nvGraphicFramePr>
        <p:xfrm>
          <a:off x="5220072" y="4315130"/>
          <a:ext cx="225425" cy="606425"/>
        </p:xfrm>
        <a:graphic>
          <a:graphicData uri="http://schemas.openxmlformats.org/presentationml/2006/ole">
            <p:oleObj spid="_x0000_s9229" name="Rovnice" r:id="rId14" imgW="152280" imgH="393480" progId="Equation.3">
              <p:embed/>
            </p:oleObj>
          </a:graphicData>
        </a:graphic>
      </p:graphicFrame>
      <p:sp>
        <p:nvSpPr>
          <p:cNvPr id="43" name="TextovéPole 42"/>
          <p:cNvSpPr txBox="1"/>
          <p:nvPr/>
        </p:nvSpPr>
        <p:spPr>
          <a:xfrm>
            <a:off x="5580112" y="443711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&gt;</a:t>
            </a:r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32792" name="Object 24"/>
          <p:cNvGraphicFramePr>
            <a:graphicFrameLocks noChangeAspect="1"/>
          </p:cNvGraphicFramePr>
          <p:nvPr/>
        </p:nvGraphicFramePr>
        <p:xfrm>
          <a:off x="5940152" y="3573016"/>
          <a:ext cx="279400" cy="647700"/>
        </p:xfrm>
        <a:graphic>
          <a:graphicData uri="http://schemas.openxmlformats.org/presentationml/2006/ole">
            <p:oleObj spid="_x0000_s9230" name="Rovnice" r:id="rId15" imgW="152280" imgH="393480" progId="Equation.3">
              <p:embed/>
            </p:oleObj>
          </a:graphicData>
        </a:graphic>
      </p:graphicFrame>
      <p:graphicFrame>
        <p:nvGraphicFramePr>
          <p:cNvPr id="32793" name="Object 25"/>
          <p:cNvGraphicFramePr>
            <a:graphicFrameLocks noChangeAspect="1"/>
          </p:cNvGraphicFramePr>
          <p:nvPr/>
        </p:nvGraphicFramePr>
        <p:xfrm>
          <a:off x="5220072" y="5007270"/>
          <a:ext cx="276225" cy="604837"/>
        </p:xfrm>
        <a:graphic>
          <a:graphicData uri="http://schemas.openxmlformats.org/presentationml/2006/ole">
            <p:oleObj spid="_x0000_s9231" name="Rovnice" r:id="rId16" imgW="152280" imgH="393480" progId="Equation.3">
              <p:embed/>
            </p:oleObj>
          </a:graphicData>
        </a:graphic>
      </p:graphicFrame>
      <p:sp>
        <p:nvSpPr>
          <p:cNvPr id="46" name="TextovéPole 45"/>
          <p:cNvSpPr txBox="1"/>
          <p:nvPr/>
        </p:nvSpPr>
        <p:spPr>
          <a:xfrm>
            <a:off x="5580112" y="5157192"/>
            <a:ext cx="279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&gt;</a:t>
            </a:r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32794" name="Object 26"/>
          <p:cNvGraphicFramePr>
            <a:graphicFrameLocks noChangeAspect="1"/>
          </p:cNvGraphicFramePr>
          <p:nvPr/>
        </p:nvGraphicFramePr>
        <p:xfrm>
          <a:off x="893686" y="5013176"/>
          <a:ext cx="287337" cy="614362"/>
        </p:xfrm>
        <a:graphic>
          <a:graphicData uri="http://schemas.openxmlformats.org/presentationml/2006/ole">
            <p:oleObj spid="_x0000_s9232" name="Rovnice" r:id="rId17" imgW="152280" imgH="393480" progId="Equation.3">
              <p:embed/>
            </p:oleObj>
          </a:graphicData>
        </a:graphic>
      </p:graphicFrame>
      <p:graphicFrame>
        <p:nvGraphicFramePr>
          <p:cNvPr id="32795" name="Object 27"/>
          <p:cNvGraphicFramePr>
            <a:graphicFrameLocks noChangeAspect="1"/>
          </p:cNvGraphicFramePr>
          <p:nvPr/>
        </p:nvGraphicFramePr>
        <p:xfrm>
          <a:off x="1623840" y="5030638"/>
          <a:ext cx="288925" cy="614363"/>
        </p:xfrm>
        <a:graphic>
          <a:graphicData uri="http://schemas.openxmlformats.org/presentationml/2006/ole">
            <p:oleObj spid="_x0000_s9233" name="Rovnice" r:id="rId18" imgW="152280" imgH="393480" progId="Equation.3">
              <p:embed/>
            </p:oleObj>
          </a:graphicData>
        </a:graphic>
      </p:graphicFrame>
      <p:sp>
        <p:nvSpPr>
          <p:cNvPr id="49" name="Obdélník 48"/>
          <p:cNvSpPr/>
          <p:nvPr/>
        </p:nvSpPr>
        <p:spPr>
          <a:xfrm>
            <a:off x="1231692" y="5157192"/>
            <a:ext cx="3551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&lt;</a:t>
            </a:r>
            <a:endParaRPr lang="cs-CZ" dirty="0"/>
          </a:p>
        </p:txBody>
      </p:sp>
      <p:sp>
        <p:nvSpPr>
          <p:cNvPr id="51" name="Elipsa 50"/>
          <p:cNvSpPr/>
          <p:nvPr/>
        </p:nvSpPr>
        <p:spPr>
          <a:xfrm>
            <a:off x="4139952" y="1124744"/>
            <a:ext cx="504056" cy="936104"/>
          </a:xfrm>
          <a:prstGeom prst="ellipse">
            <a:avLst/>
          </a:prstGeom>
          <a:solidFill>
            <a:srgbClr val="FF00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Elipsa 51"/>
          <p:cNvSpPr/>
          <p:nvPr/>
        </p:nvSpPr>
        <p:spPr>
          <a:xfrm>
            <a:off x="3563888" y="1124744"/>
            <a:ext cx="504056" cy="936104"/>
          </a:xfrm>
          <a:prstGeom prst="ellipse">
            <a:avLst/>
          </a:prstGeom>
          <a:solidFill>
            <a:srgbClr val="FF00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Elipsa 52"/>
          <p:cNvSpPr/>
          <p:nvPr/>
        </p:nvSpPr>
        <p:spPr>
          <a:xfrm>
            <a:off x="6444208" y="1052736"/>
            <a:ext cx="504056" cy="936104"/>
          </a:xfrm>
          <a:prstGeom prst="ellipse">
            <a:avLst/>
          </a:prstGeom>
          <a:solidFill>
            <a:srgbClr val="FFFF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Elipsa 53"/>
          <p:cNvSpPr/>
          <p:nvPr/>
        </p:nvSpPr>
        <p:spPr>
          <a:xfrm>
            <a:off x="4716016" y="1052736"/>
            <a:ext cx="504056" cy="936104"/>
          </a:xfrm>
          <a:prstGeom prst="ellipse">
            <a:avLst/>
          </a:prstGeom>
          <a:solidFill>
            <a:srgbClr val="FFFF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3" grpId="0"/>
      <p:bldP spid="46" grpId="0"/>
      <p:bldP spid="49" grpId="0"/>
      <p:bldP spid="51" grpId="0" animBg="1"/>
      <p:bldP spid="52" grpId="0" animBg="1"/>
      <p:bldP spid="53" grpId="0" animBg="1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734112"/>
            <a:ext cx="66967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2. způsob: </a:t>
            </a:r>
            <a:r>
              <a:rPr lang="cs-CZ" sz="2400" dirty="0" smtClean="0"/>
              <a:t>Použijeme šipkové pravidlo.</a:t>
            </a:r>
          </a:p>
        </p:txBody>
      </p:sp>
      <p:graphicFrame>
        <p:nvGraphicFramePr>
          <p:cNvPr id="3" name="Object 15"/>
          <p:cNvGraphicFramePr>
            <a:graphicFrameLocks noChangeAspect="1"/>
          </p:cNvGraphicFramePr>
          <p:nvPr/>
        </p:nvGraphicFramePr>
        <p:xfrm>
          <a:off x="899592" y="1405543"/>
          <a:ext cx="370196" cy="788454"/>
        </p:xfrm>
        <a:graphic>
          <a:graphicData uri="http://schemas.openxmlformats.org/presentationml/2006/ole">
            <p:oleObj spid="_x0000_s10242" name="Rovnice" r:id="rId3" imgW="152280" imgH="393480" progId="Equation.3">
              <p:embed/>
            </p:oleObj>
          </a:graphicData>
        </a:graphic>
      </p:graphicFrame>
      <p:graphicFrame>
        <p:nvGraphicFramePr>
          <p:cNvPr id="4" name="Object 16"/>
          <p:cNvGraphicFramePr>
            <a:graphicFrameLocks noChangeAspect="1"/>
          </p:cNvGraphicFramePr>
          <p:nvPr/>
        </p:nvGraphicFramePr>
        <p:xfrm>
          <a:off x="2051720" y="1401909"/>
          <a:ext cx="371901" cy="792087"/>
        </p:xfrm>
        <a:graphic>
          <a:graphicData uri="http://schemas.openxmlformats.org/presentationml/2006/ole">
            <p:oleObj spid="_x0000_s10243" name="Rovnice" r:id="rId4" imgW="152280" imgH="393480" progId="Equation.3">
              <p:embed/>
            </p:oleObj>
          </a:graphicData>
        </a:graphic>
      </p:graphicFrame>
      <p:graphicFrame>
        <p:nvGraphicFramePr>
          <p:cNvPr id="5" name="Object 18"/>
          <p:cNvGraphicFramePr>
            <a:graphicFrameLocks noChangeAspect="1"/>
          </p:cNvGraphicFramePr>
          <p:nvPr/>
        </p:nvGraphicFramePr>
        <p:xfrm>
          <a:off x="6128407" y="3715723"/>
          <a:ext cx="318413" cy="738139"/>
        </p:xfrm>
        <a:graphic>
          <a:graphicData uri="http://schemas.openxmlformats.org/presentationml/2006/ole">
            <p:oleObj spid="_x0000_s10244" name="Rovnice" r:id="rId5" imgW="152280" imgH="393480" progId="Equation.3">
              <p:embed/>
            </p:oleObj>
          </a:graphicData>
        </a:graphic>
      </p:graphicFrame>
      <p:graphicFrame>
        <p:nvGraphicFramePr>
          <p:cNvPr id="6" name="Object 19"/>
          <p:cNvGraphicFramePr>
            <a:graphicFrameLocks noChangeAspect="1"/>
          </p:cNvGraphicFramePr>
          <p:nvPr/>
        </p:nvGraphicFramePr>
        <p:xfrm>
          <a:off x="5004049" y="1316375"/>
          <a:ext cx="368224" cy="805614"/>
        </p:xfrm>
        <a:graphic>
          <a:graphicData uri="http://schemas.openxmlformats.org/presentationml/2006/ole">
            <p:oleObj spid="_x0000_s10245" name="Rovnice" r:id="rId6" imgW="152280" imgH="393480" progId="Equation.3">
              <p:embed/>
            </p:oleObj>
          </a:graphicData>
        </a:graphic>
      </p:graphicFrame>
      <p:sp>
        <p:nvSpPr>
          <p:cNvPr id="9" name="Obdélník 8"/>
          <p:cNvSpPr/>
          <p:nvPr/>
        </p:nvSpPr>
        <p:spPr>
          <a:xfrm>
            <a:off x="1386726" y="3104449"/>
            <a:ext cx="302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&lt;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652120" y="3023564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&gt;</a:t>
            </a:r>
            <a:endParaRPr lang="cs-CZ" sz="2000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ct 24"/>
          <p:cNvGraphicFramePr>
            <a:graphicFrameLocks noChangeAspect="1"/>
          </p:cNvGraphicFramePr>
          <p:nvPr/>
        </p:nvGraphicFramePr>
        <p:xfrm>
          <a:off x="6228184" y="1401908"/>
          <a:ext cx="310623" cy="720080"/>
        </p:xfrm>
        <a:graphic>
          <a:graphicData uri="http://schemas.openxmlformats.org/presentationml/2006/ole">
            <p:oleObj spid="_x0000_s10246" name="Rovnice" r:id="rId7" imgW="152280" imgH="393480" progId="Equation.3">
              <p:embed/>
            </p:oleObj>
          </a:graphicData>
        </a:graphic>
      </p:graphicFrame>
      <p:graphicFrame>
        <p:nvGraphicFramePr>
          <p:cNvPr id="14" name="Object 25"/>
          <p:cNvGraphicFramePr>
            <a:graphicFrameLocks noChangeAspect="1"/>
          </p:cNvGraphicFramePr>
          <p:nvPr/>
        </p:nvGraphicFramePr>
        <p:xfrm>
          <a:off x="5087736" y="3675933"/>
          <a:ext cx="347166" cy="760174"/>
        </p:xfrm>
        <a:graphic>
          <a:graphicData uri="http://schemas.openxmlformats.org/presentationml/2006/ole">
            <p:oleObj spid="_x0000_s10247" name="Rovnice" r:id="rId8" imgW="152280" imgH="393480" progId="Equation.3">
              <p:embed/>
            </p:oleObj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5635196" y="3902840"/>
            <a:ext cx="432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&gt;</a:t>
            </a:r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16" name="Object 26"/>
          <p:cNvGraphicFramePr>
            <a:graphicFrameLocks noChangeAspect="1"/>
          </p:cNvGraphicFramePr>
          <p:nvPr/>
        </p:nvGraphicFramePr>
        <p:xfrm>
          <a:off x="910610" y="3653880"/>
          <a:ext cx="349022" cy="746252"/>
        </p:xfrm>
        <a:graphic>
          <a:graphicData uri="http://schemas.openxmlformats.org/presentationml/2006/ole">
            <p:oleObj spid="_x0000_s10248" name="Rovnice" r:id="rId9" imgW="152280" imgH="393480" progId="Equation.3">
              <p:embed/>
            </p:oleObj>
          </a:graphicData>
        </a:graphic>
      </p:graphicFrame>
      <p:graphicFrame>
        <p:nvGraphicFramePr>
          <p:cNvPr id="17" name="Object 27"/>
          <p:cNvGraphicFramePr>
            <a:graphicFrameLocks noChangeAspect="1"/>
          </p:cNvGraphicFramePr>
          <p:nvPr/>
        </p:nvGraphicFramePr>
        <p:xfrm>
          <a:off x="1763689" y="3657325"/>
          <a:ext cx="360040" cy="765581"/>
        </p:xfrm>
        <a:graphic>
          <a:graphicData uri="http://schemas.openxmlformats.org/presentationml/2006/ole">
            <p:oleObj spid="_x0000_s10249" name="Rovnice" r:id="rId10" imgW="152280" imgH="393480" progId="Equation.3">
              <p:embed/>
            </p:oleObj>
          </a:graphicData>
        </a:graphic>
      </p:graphicFrame>
      <p:sp>
        <p:nvSpPr>
          <p:cNvPr id="18" name="Obdélník 17"/>
          <p:cNvSpPr/>
          <p:nvPr/>
        </p:nvSpPr>
        <p:spPr>
          <a:xfrm>
            <a:off x="1369802" y="3875864"/>
            <a:ext cx="511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&lt;</a:t>
            </a:r>
            <a:endParaRPr lang="cs-CZ" dirty="0"/>
          </a:p>
        </p:txBody>
      </p:sp>
      <p:cxnSp>
        <p:nvCxnSpPr>
          <p:cNvPr id="22" name="Přímá spojovací šipka 21"/>
          <p:cNvCxnSpPr/>
          <p:nvPr/>
        </p:nvCxnSpPr>
        <p:spPr>
          <a:xfrm flipV="1">
            <a:off x="1403648" y="1689940"/>
            <a:ext cx="576064" cy="43204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šipka 23"/>
          <p:cNvCxnSpPr/>
          <p:nvPr/>
        </p:nvCxnSpPr>
        <p:spPr>
          <a:xfrm flipH="1" flipV="1">
            <a:off x="1331640" y="1695051"/>
            <a:ext cx="576064" cy="43204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šipka 26"/>
          <p:cNvCxnSpPr/>
          <p:nvPr/>
        </p:nvCxnSpPr>
        <p:spPr>
          <a:xfrm flipV="1">
            <a:off x="5508104" y="1617932"/>
            <a:ext cx="576064" cy="50405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šipka 28"/>
          <p:cNvCxnSpPr/>
          <p:nvPr/>
        </p:nvCxnSpPr>
        <p:spPr>
          <a:xfrm flipH="1" flipV="1">
            <a:off x="5508104" y="1617932"/>
            <a:ext cx="576064" cy="50405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kt 33"/>
          <p:cNvGraphicFramePr>
            <a:graphicFrameLocks noChangeAspect="1"/>
          </p:cNvGraphicFramePr>
          <p:nvPr/>
        </p:nvGraphicFramePr>
        <p:xfrm>
          <a:off x="827585" y="2482028"/>
          <a:ext cx="576064" cy="366586"/>
        </p:xfrm>
        <a:graphic>
          <a:graphicData uri="http://schemas.openxmlformats.org/presentationml/2006/ole">
            <p:oleObj spid="_x0000_s10250" name="Rovnice" r:id="rId11" imgW="279360" imgH="177480" progId="Equation.3">
              <p:embed/>
            </p:oleObj>
          </a:graphicData>
        </a:graphic>
      </p:graphicFrame>
      <p:graphicFrame>
        <p:nvGraphicFramePr>
          <p:cNvPr id="33807" name="Object 15"/>
          <p:cNvGraphicFramePr>
            <a:graphicFrameLocks noChangeAspect="1"/>
          </p:cNvGraphicFramePr>
          <p:nvPr/>
        </p:nvGraphicFramePr>
        <p:xfrm>
          <a:off x="1776413" y="2494213"/>
          <a:ext cx="564002" cy="375473"/>
        </p:xfrm>
        <a:graphic>
          <a:graphicData uri="http://schemas.openxmlformats.org/presentationml/2006/ole">
            <p:oleObj spid="_x0000_s10251" name="Rovnice" r:id="rId12" imgW="266400" imgH="177480" progId="Equation.3">
              <p:embed/>
            </p:oleObj>
          </a:graphicData>
        </a:graphic>
      </p:graphicFrame>
      <p:graphicFrame>
        <p:nvGraphicFramePr>
          <p:cNvPr id="33808" name="Object 16"/>
          <p:cNvGraphicFramePr>
            <a:graphicFrameLocks noChangeAspect="1"/>
          </p:cNvGraphicFramePr>
          <p:nvPr/>
        </p:nvGraphicFramePr>
        <p:xfrm>
          <a:off x="899592" y="3090802"/>
          <a:ext cx="399553" cy="346070"/>
        </p:xfrm>
        <a:graphic>
          <a:graphicData uri="http://schemas.openxmlformats.org/presentationml/2006/ole">
            <p:oleObj spid="_x0000_s10252" name="Rovnice" r:id="rId13" imgW="190440" imgH="164880" progId="Equation.3">
              <p:embed/>
            </p:oleObj>
          </a:graphicData>
        </a:graphic>
      </p:graphicFrame>
      <p:graphicFrame>
        <p:nvGraphicFramePr>
          <p:cNvPr id="33809" name="Object 17"/>
          <p:cNvGraphicFramePr>
            <a:graphicFrameLocks noChangeAspect="1"/>
          </p:cNvGraphicFramePr>
          <p:nvPr/>
        </p:nvGraphicFramePr>
        <p:xfrm>
          <a:off x="1763689" y="3094589"/>
          <a:ext cx="461466" cy="360039"/>
        </p:xfrm>
        <a:graphic>
          <a:graphicData uri="http://schemas.openxmlformats.org/presentationml/2006/ole">
            <p:oleObj spid="_x0000_s10253" name="Rovnice" r:id="rId14" imgW="203040" imgH="177480" progId="Equation.3">
              <p:embed/>
            </p:oleObj>
          </a:graphicData>
        </a:graphic>
      </p:graphicFrame>
      <p:graphicFrame>
        <p:nvGraphicFramePr>
          <p:cNvPr id="33810" name="Object 18"/>
          <p:cNvGraphicFramePr>
            <a:graphicFrameLocks noChangeAspect="1"/>
          </p:cNvGraphicFramePr>
          <p:nvPr/>
        </p:nvGraphicFramePr>
        <p:xfrm>
          <a:off x="4875213" y="2446764"/>
          <a:ext cx="560883" cy="373922"/>
        </p:xfrm>
        <a:graphic>
          <a:graphicData uri="http://schemas.openxmlformats.org/presentationml/2006/ole">
            <p:oleObj spid="_x0000_s10254" name="Rovnice" r:id="rId15" imgW="266400" imgH="177480" progId="Equation.3">
              <p:embed/>
            </p:oleObj>
          </a:graphicData>
        </a:graphic>
      </p:graphicFrame>
      <p:graphicFrame>
        <p:nvGraphicFramePr>
          <p:cNvPr id="33811" name="Object 19"/>
          <p:cNvGraphicFramePr>
            <a:graphicFrameLocks noChangeAspect="1"/>
          </p:cNvGraphicFramePr>
          <p:nvPr/>
        </p:nvGraphicFramePr>
        <p:xfrm>
          <a:off x="6172200" y="2446764"/>
          <a:ext cx="539688" cy="359792"/>
        </p:xfrm>
        <a:graphic>
          <a:graphicData uri="http://schemas.openxmlformats.org/presentationml/2006/ole">
            <p:oleObj spid="_x0000_s10255" name="Rovnice" r:id="rId16" imgW="266400" imgH="177480" progId="Equation.3">
              <p:embed/>
            </p:oleObj>
          </a:graphicData>
        </a:graphic>
      </p:graphicFrame>
      <p:graphicFrame>
        <p:nvGraphicFramePr>
          <p:cNvPr id="33812" name="Object 20"/>
          <p:cNvGraphicFramePr>
            <a:graphicFrameLocks noChangeAspect="1"/>
          </p:cNvGraphicFramePr>
          <p:nvPr/>
        </p:nvGraphicFramePr>
        <p:xfrm>
          <a:off x="4967289" y="3069308"/>
          <a:ext cx="396800" cy="342444"/>
        </p:xfrm>
        <a:graphic>
          <a:graphicData uri="http://schemas.openxmlformats.org/presentationml/2006/ole">
            <p:oleObj spid="_x0000_s10256" name="Rovnice" r:id="rId17" imgW="190440" imgH="164880" progId="Equation.3">
              <p:embed/>
            </p:oleObj>
          </a:graphicData>
        </a:graphic>
      </p:graphicFrame>
      <p:graphicFrame>
        <p:nvGraphicFramePr>
          <p:cNvPr id="33813" name="Object 21"/>
          <p:cNvGraphicFramePr>
            <a:graphicFrameLocks noChangeAspect="1"/>
          </p:cNvGraphicFramePr>
          <p:nvPr/>
        </p:nvGraphicFramePr>
        <p:xfrm>
          <a:off x="6202129" y="3068314"/>
          <a:ext cx="395957" cy="368837"/>
        </p:xfrm>
        <a:graphic>
          <a:graphicData uri="http://schemas.openxmlformats.org/presentationml/2006/ole">
            <p:oleObj spid="_x0000_s10257" name="Rovnice" r:id="rId18" imgW="190440" imgH="177480" progId="Equation.3">
              <p:embed/>
            </p:oleObj>
          </a:graphicData>
        </a:graphic>
      </p:graphicFrame>
      <p:sp>
        <p:nvSpPr>
          <p:cNvPr id="28" name="TextovéPole 27"/>
          <p:cNvSpPr txBox="1"/>
          <p:nvPr/>
        </p:nvSpPr>
        <p:spPr>
          <a:xfrm>
            <a:off x="827584" y="5053608"/>
            <a:ext cx="2039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Př</a:t>
            </a:r>
            <a:r>
              <a:rPr lang="cs-CZ" dirty="0" smtClean="0"/>
              <a:t>: Porovnej zlomky</a:t>
            </a:r>
            <a:endParaRPr lang="cs-CZ" dirty="0"/>
          </a:p>
        </p:txBody>
      </p:sp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1259632" y="5413648"/>
          <a:ext cx="279400" cy="647700"/>
        </p:xfrm>
        <a:graphic>
          <a:graphicData uri="http://schemas.openxmlformats.org/presentationml/2006/ole">
            <p:oleObj spid="_x0000_s10258" name="Rovnice" r:id="rId19" imgW="152280" imgH="393480" progId="Equation.3">
              <p:embed/>
            </p:oleObj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2051720" y="5413648"/>
          <a:ext cx="279400" cy="647700"/>
        </p:xfrm>
        <a:graphic>
          <a:graphicData uri="http://schemas.openxmlformats.org/presentationml/2006/ole">
            <p:oleObj spid="_x0000_s10259" name="Rovnice" r:id="rId20" imgW="152280" imgH="393480" progId="Equation.3">
              <p:embed/>
            </p:oleObj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3719513" y="5412855"/>
          <a:ext cx="257175" cy="647700"/>
        </p:xfrm>
        <a:graphic>
          <a:graphicData uri="http://schemas.openxmlformats.org/presentationml/2006/ole">
            <p:oleObj spid="_x0000_s10260" name="Rovnice" r:id="rId21" imgW="139680" imgH="393480" progId="Equation.3">
              <p:embed/>
            </p:oleObj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/>
        </p:nvGraphicFramePr>
        <p:xfrm>
          <a:off x="4572000" y="5413648"/>
          <a:ext cx="279400" cy="647700"/>
        </p:xfrm>
        <a:graphic>
          <a:graphicData uri="http://schemas.openxmlformats.org/presentationml/2006/ole">
            <p:oleObj spid="_x0000_s10261" name="Rovnice" r:id="rId22" imgW="152280" imgH="393480" progId="Equation.3">
              <p:embed/>
            </p:oleObj>
          </a:graphicData>
        </a:graphic>
      </p:graphicFrame>
      <p:graphicFrame>
        <p:nvGraphicFramePr>
          <p:cNvPr id="10262" name="Object 22"/>
          <p:cNvGraphicFramePr>
            <a:graphicFrameLocks noChangeAspect="1"/>
          </p:cNvGraphicFramePr>
          <p:nvPr/>
        </p:nvGraphicFramePr>
        <p:xfrm>
          <a:off x="6732240" y="5413648"/>
          <a:ext cx="279400" cy="647700"/>
        </p:xfrm>
        <a:graphic>
          <a:graphicData uri="http://schemas.openxmlformats.org/presentationml/2006/ole">
            <p:oleObj spid="_x0000_s10262" name="Rovnice" r:id="rId23" imgW="152280" imgH="393480" progId="Equation.3">
              <p:embed/>
            </p:oleObj>
          </a:graphicData>
        </a:graphic>
      </p:graphicFrame>
      <p:graphicFrame>
        <p:nvGraphicFramePr>
          <p:cNvPr id="10263" name="Object 23"/>
          <p:cNvGraphicFramePr>
            <a:graphicFrameLocks noChangeAspect="1"/>
          </p:cNvGraphicFramePr>
          <p:nvPr/>
        </p:nvGraphicFramePr>
        <p:xfrm>
          <a:off x="7607300" y="5412855"/>
          <a:ext cx="257175" cy="647700"/>
        </p:xfrm>
        <a:graphic>
          <a:graphicData uri="http://schemas.openxmlformats.org/presentationml/2006/ole">
            <p:oleObj spid="_x0000_s10263" name="Rovnice" r:id="rId24" imgW="139680" imgH="393480" progId="Equation.3">
              <p:embed/>
            </p:oleObj>
          </a:graphicData>
        </a:graphic>
      </p:graphicFrame>
      <p:sp>
        <p:nvSpPr>
          <p:cNvPr id="35" name="Obdélník 34"/>
          <p:cNvSpPr/>
          <p:nvPr/>
        </p:nvSpPr>
        <p:spPr>
          <a:xfrm>
            <a:off x="1636444" y="5557664"/>
            <a:ext cx="397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&lt;</a:t>
            </a:r>
            <a:endParaRPr lang="cs-CZ" dirty="0"/>
          </a:p>
        </p:txBody>
      </p:sp>
      <p:sp>
        <p:nvSpPr>
          <p:cNvPr id="36" name="Obdélník 35"/>
          <p:cNvSpPr/>
          <p:nvPr/>
        </p:nvSpPr>
        <p:spPr>
          <a:xfrm>
            <a:off x="7162320" y="5557664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&lt;</a:t>
            </a:r>
            <a:endParaRPr lang="cs-CZ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4103456" y="5557664"/>
            <a:ext cx="432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&gt;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5" grpId="0"/>
      <p:bldP spid="18" grpId="0"/>
      <p:bldP spid="28" grpId="0"/>
      <p:bldP spid="35" grpId="0"/>
      <p:bldP spid="36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332656"/>
            <a:ext cx="72803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Př. Porovnej  zlomky (použij znaky</a:t>
            </a:r>
            <a:r>
              <a:rPr lang="en-US" sz="3200" b="1" dirty="0" smtClean="0">
                <a:solidFill>
                  <a:srgbClr val="002060"/>
                </a:solidFill>
              </a:rPr>
              <a:t> &lt;, &gt;, = </a:t>
            </a:r>
            <a:r>
              <a:rPr lang="cs-CZ" sz="3200" b="1" dirty="0" smtClean="0">
                <a:solidFill>
                  <a:srgbClr val="002060"/>
                </a:solidFill>
              </a:rPr>
              <a:t>)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611560" y="1196752"/>
          <a:ext cx="279400" cy="647700"/>
        </p:xfrm>
        <a:graphic>
          <a:graphicData uri="http://schemas.openxmlformats.org/presentationml/2006/ole">
            <p:oleObj spid="_x0000_s14338" name="Rovnice" r:id="rId3" imgW="152280" imgH="393480" progId="Equation.3">
              <p:embed/>
            </p:oleObj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403648" y="1213675"/>
          <a:ext cx="279400" cy="647700"/>
        </p:xfrm>
        <a:graphic>
          <a:graphicData uri="http://schemas.openxmlformats.org/presentationml/2006/ole">
            <p:oleObj spid="_x0000_s14339" name="Rovnice" r:id="rId4" imgW="152280" imgH="393480" progId="Equation.3">
              <p:embed/>
            </p:oleObj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611188" y="2781300"/>
          <a:ext cx="277812" cy="647700"/>
        </p:xfrm>
        <a:graphic>
          <a:graphicData uri="http://schemas.openxmlformats.org/presentationml/2006/ole">
            <p:oleObj spid="_x0000_s14340" name="Rovnice" r:id="rId5" imgW="152280" imgH="393480" progId="Equation.3">
              <p:embed/>
            </p:oleObj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343025" y="2797175"/>
          <a:ext cx="255588" cy="647700"/>
        </p:xfrm>
        <a:graphic>
          <a:graphicData uri="http://schemas.openxmlformats.org/presentationml/2006/ole">
            <p:oleObj spid="_x0000_s14341" name="Rovnice" r:id="rId6" imgW="139680" imgH="393480" progId="Equation.3">
              <p:embed/>
            </p:oleObj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552450" y="4437063"/>
          <a:ext cx="396875" cy="647700"/>
        </p:xfrm>
        <a:graphic>
          <a:graphicData uri="http://schemas.openxmlformats.org/presentationml/2006/ole">
            <p:oleObj spid="_x0000_s14342" name="Rovnice" r:id="rId7" imgW="215640" imgH="393480" progId="Equation.3">
              <p:embed/>
            </p:oleObj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1403648" y="4420189"/>
          <a:ext cx="279400" cy="647700"/>
        </p:xfrm>
        <a:graphic>
          <a:graphicData uri="http://schemas.openxmlformats.org/presentationml/2006/ole">
            <p:oleObj spid="_x0000_s14343" name="Rovnice" r:id="rId8" imgW="152280" imgH="393480" progId="Equation.3">
              <p:embed/>
            </p:oleObj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627063" y="5876925"/>
          <a:ext cx="395287" cy="647700"/>
        </p:xfrm>
        <a:graphic>
          <a:graphicData uri="http://schemas.openxmlformats.org/presentationml/2006/ole">
            <p:oleObj spid="_x0000_s14344" name="Rovnice" r:id="rId9" imgW="215640" imgH="393480" progId="Equation.3">
              <p:embed/>
            </p:oleObj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1475656" y="5877272"/>
          <a:ext cx="279400" cy="647700"/>
        </p:xfrm>
        <a:graphic>
          <a:graphicData uri="http://schemas.openxmlformats.org/presentationml/2006/ole">
            <p:oleObj spid="_x0000_s14345" name="Rovnice" r:id="rId10" imgW="152280" imgH="393480" progId="Equation.3">
              <p:embed/>
            </p:oleObj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3219450" y="1196975"/>
          <a:ext cx="395288" cy="647700"/>
        </p:xfrm>
        <a:graphic>
          <a:graphicData uri="http://schemas.openxmlformats.org/presentationml/2006/ole">
            <p:oleObj spid="_x0000_s14346" name="Rovnice" r:id="rId11" imgW="215640" imgH="393480" progId="Equation.3">
              <p:embed/>
            </p:oleObj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4141788" y="1196975"/>
          <a:ext cx="419100" cy="647700"/>
        </p:xfrm>
        <a:graphic>
          <a:graphicData uri="http://schemas.openxmlformats.org/presentationml/2006/ole">
            <p:oleObj spid="_x0000_s14347" name="Rovnice" r:id="rId12" imgW="228600" imgH="393480" progId="Equation.3">
              <p:embed/>
            </p:oleObj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6086475" y="1196975"/>
          <a:ext cx="419100" cy="647700"/>
        </p:xfrm>
        <a:graphic>
          <a:graphicData uri="http://schemas.openxmlformats.org/presentationml/2006/ole">
            <p:oleObj spid="_x0000_s14348" name="Rovnice" r:id="rId13" imgW="228600" imgH="393480" progId="Equation.3">
              <p:embed/>
            </p:oleObj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7177088" y="1196975"/>
          <a:ext cx="396875" cy="647700"/>
        </p:xfrm>
        <a:graphic>
          <a:graphicData uri="http://schemas.openxmlformats.org/presentationml/2006/ole">
            <p:oleObj spid="_x0000_s14349" name="Rovnice" r:id="rId14" imgW="215640" imgH="393480" progId="Equation.3">
              <p:embed/>
            </p:oleObj>
          </a:graphicData>
        </a:graphic>
      </p:graphicFrame>
      <p:graphicFrame>
        <p:nvGraphicFramePr>
          <p:cNvPr id="14350" name="Object 14"/>
          <p:cNvGraphicFramePr>
            <a:graphicFrameLocks noChangeAspect="1"/>
          </p:cNvGraphicFramePr>
          <p:nvPr/>
        </p:nvGraphicFramePr>
        <p:xfrm>
          <a:off x="3206750" y="2781300"/>
          <a:ext cx="419100" cy="647700"/>
        </p:xfrm>
        <a:graphic>
          <a:graphicData uri="http://schemas.openxmlformats.org/presentationml/2006/ole">
            <p:oleObj spid="_x0000_s14350" name="Rovnice" r:id="rId15" imgW="228600" imgH="393480" progId="Equation.3">
              <p:embed/>
            </p:oleObj>
          </a:graphicData>
        </a:graphic>
      </p:graphicFrame>
      <p:graphicFrame>
        <p:nvGraphicFramePr>
          <p:cNvPr id="14351" name="Object 15"/>
          <p:cNvGraphicFramePr>
            <a:graphicFrameLocks noChangeAspect="1"/>
          </p:cNvGraphicFramePr>
          <p:nvPr/>
        </p:nvGraphicFramePr>
        <p:xfrm>
          <a:off x="4216400" y="2781300"/>
          <a:ext cx="417513" cy="647700"/>
        </p:xfrm>
        <a:graphic>
          <a:graphicData uri="http://schemas.openxmlformats.org/presentationml/2006/ole">
            <p:oleObj spid="_x0000_s14351" name="Rovnice" r:id="rId16" imgW="228600" imgH="393480" progId="Equation.3">
              <p:embed/>
            </p:oleObj>
          </a:graphicData>
        </a:graphic>
      </p:graphicFrame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3290888" y="4365625"/>
          <a:ext cx="395287" cy="647700"/>
        </p:xfrm>
        <a:graphic>
          <a:graphicData uri="http://schemas.openxmlformats.org/presentationml/2006/ole">
            <p:oleObj spid="_x0000_s14352" name="Rovnice" r:id="rId17" imgW="215640" imgH="393480" progId="Equation.3">
              <p:embed/>
            </p:oleObj>
          </a:graphicData>
        </a:graphic>
      </p:graphicFrame>
      <p:graphicFrame>
        <p:nvGraphicFramePr>
          <p:cNvPr id="14353" name="Object 17"/>
          <p:cNvGraphicFramePr>
            <a:graphicFrameLocks noChangeAspect="1"/>
          </p:cNvGraphicFramePr>
          <p:nvPr/>
        </p:nvGraphicFramePr>
        <p:xfrm>
          <a:off x="4286250" y="4365625"/>
          <a:ext cx="419100" cy="647700"/>
        </p:xfrm>
        <a:graphic>
          <a:graphicData uri="http://schemas.openxmlformats.org/presentationml/2006/ole">
            <p:oleObj spid="_x0000_s14353" name="Rovnice" r:id="rId18" imgW="228600" imgH="393480" progId="Equation.3">
              <p:embed/>
            </p:oleObj>
          </a:graphicData>
        </a:graphic>
      </p:graphicFrame>
      <p:graphicFrame>
        <p:nvGraphicFramePr>
          <p:cNvPr id="14354" name="Object 18"/>
          <p:cNvGraphicFramePr>
            <a:graphicFrameLocks noChangeAspect="1"/>
          </p:cNvGraphicFramePr>
          <p:nvPr/>
        </p:nvGraphicFramePr>
        <p:xfrm>
          <a:off x="3302000" y="5805488"/>
          <a:ext cx="373063" cy="647700"/>
        </p:xfrm>
        <a:graphic>
          <a:graphicData uri="http://schemas.openxmlformats.org/presentationml/2006/ole">
            <p:oleObj spid="_x0000_s14354" name="Rovnice" r:id="rId19" imgW="203040" imgH="393480" progId="Equation.3">
              <p:embed/>
            </p:oleObj>
          </a:graphicData>
        </a:graphic>
      </p:graphicFrame>
      <p:graphicFrame>
        <p:nvGraphicFramePr>
          <p:cNvPr id="14355" name="Object 19"/>
          <p:cNvGraphicFramePr>
            <a:graphicFrameLocks noChangeAspect="1"/>
          </p:cNvGraphicFramePr>
          <p:nvPr/>
        </p:nvGraphicFramePr>
        <p:xfrm>
          <a:off x="4370388" y="5805488"/>
          <a:ext cx="395287" cy="647700"/>
        </p:xfrm>
        <a:graphic>
          <a:graphicData uri="http://schemas.openxmlformats.org/presentationml/2006/ole">
            <p:oleObj spid="_x0000_s14355" name="Rovnice" r:id="rId20" imgW="215640" imgH="393480" progId="Equation.3">
              <p:embed/>
            </p:oleObj>
          </a:graphicData>
        </a:graphic>
      </p:graphicFrame>
      <p:graphicFrame>
        <p:nvGraphicFramePr>
          <p:cNvPr id="14356" name="Object 20"/>
          <p:cNvGraphicFramePr>
            <a:graphicFrameLocks noChangeAspect="1"/>
          </p:cNvGraphicFramePr>
          <p:nvPr/>
        </p:nvGraphicFramePr>
        <p:xfrm>
          <a:off x="6228184" y="2708920"/>
          <a:ext cx="279400" cy="647700"/>
        </p:xfrm>
        <a:graphic>
          <a:graphicData uri="http://schemas.openxmlformats.org/presentationml/2006/ole">
            <p:oleObj spid="_x0000_s14356" name="Rovnice" r:id="rId21" imgW="152280" imgH="393480" progId="Equation.3">
              <p:embed/>
            </p:oleObj>
          </a:graphicData>
        </a:graphic>
      </p:graphicFrame>
      <p:graphicFrame>
        <p:nvGraphicFramePr>
          <p:cNvPr id="14357" name="Object 21"/>
          <p:cNvGraphicFramePr>
            <a:graphicFrameLocks noChangeAspect="1"/>
          </p:cNvGraphicFramePr>
          <p:nvPr/>
        </p:nvGraphicFramePr>
        <p:xfrm>
          <a:off x="7246938" y="2708275"/>
          <a:ext cx="257175" cy="647700"/>
        </p:xfrm>
        <a:graphic>
          <a:graphicData uri="http://schemas.openxmlformats.org/presentationml/2006/ole">
            <p:oleObj spid="_x0000_s14357" name="Rovnice" r:id="rId22" imgW="139680" imgH="393480" progId="Equation.3">
              <p:embed/>
            </p:oleObj>
          </a:graphicData>
        </a:graphic>
      </p:graphicFrame>
      <p:graphicFrame>
        <p:nvGraphicFramePr>
          <p:cNvPr id="14358" name="Object 22"/>
          <p:cNvGraphicFramePr>
            <a:graphicFrameLocks noChangeAspect="1"/>
          </p:cNvGraphicFramePr>
          <p:nvPr/>
        </p:nvGraphicFramePr>
        <p:xfrm>
          <a:off x="6157913" y="4292600"/>
          <a:ext cx="419100" cy="647700"/>
        </p:xfrm>
        <a:graphic>
          <a:graphicData uri="http://schemas.openxmlformats.org/presentationml/2006/ole">
            <p:oleObj spid="_x0000_s14358" name="Rovnice" r:id="rId23" imgW="228600" imgH="393480" progId="Equation.3">
              <p:embed/>
            </p:oleObj>
          </a:graphicData>
        </a:graphic>
      </p:graphicFrame>
      <p:graphicFrame>
        <p:nvGraphicFramePr>
          <p:cNvPr id="14359" name="Object 23"/>
          <p:cNvGraphicFramePr>
            <a:graphicFrameLocks noChangeAspect="1"/>
          </p:cNvGraphicFramePr>
          <p:nvPr/>
        </p:nvGraphicFramePr>
        <p:xfrm>
          <a:off x="7177088" y="4292600"/>
          <a:ext cx="396875" cy="647700"/>
        </p:xfrm>
        <a:graphic>
          <a:graphicData uri="http://schemas.openxmlformats.org/presentationml/2006/ole">
            <p:oleObj spid="_x0000_s14359" name="Rovnice" r:id="rId24" imgW="215640" imgH="393480" progId="Equation.3">
              <p:embed/>
            </p:oleObj>
          </a:graphicData>
        </a:graphic>
      </p:graphicFrame>
      <p:graphicFrame>
        <p:nvGraphicFramePr>
          <p:cNvPr id="14360" name="Object 24"/>
          <p:cNvGraphicFramePr>
            <a:graphicFrameLocks noChangeAspect="1"/>
          </p:cNvGraphicFramePr>
          <p:nvPr/>
        </p:nvGraphicFramePr>
        <p:xfrm>
          <a:off x="6169025" y="5805488"/>
          <a:ext cx="395288" cy="647700"/>
        </p:xfrm>
        <a:graphic>
          <a:graphicData uri="http://schemas.openxmlformats.org/presentationml/2006/ole">
            <p:oleObj spid="_x0000_s14360" name="Rovnice" r:id="rId25" imgW="215640" imgH="393480" progId="Equation.3">
              <p:embed/>
            </p:oleObj>
          </a:graphicData>
        </a:graphic>
      </p:graphicFrame>
      <p:graphicFrame>
        <p:nvGraphicFramePr>
          <p:cNvPr id="14361" name="Object 25"/>
          <p:cNvGraphicFramePr>
            <a:graphicFrameLocks noChangeAspect="1"/>
          </p:cNvGraphicFramePr>
          <p:nvPr/>
        </p:nvGraphicFramePr>
        <p:xfrm>
          <a:off x="7177088" y="5805488"/>
          <a:ext cx="396875" cy="647700"/>
        </p:xfrm>
        <a:graphic>
          <a:graphicData uri="http://schemas.openxmlformats.org/presentationml/2006/ole">
            <p:oleObj spid="_x0000_s14361" name="Rovnice" r:id="rId26" imgW="215640" imgH="393480" progId="Equation.3">
              <p:embed/>
            </p:oleObj>
          </a:graphicData>
        </a:graphic>
      </p:graphicFrame>
      <p:sp>
        <p:nvSpPr>
          <p:cNvPr id="33" name="TextovéPole 32"/>
          <p:cNvSpPr txBox="1"/>
          <p:nvPr/>
        </p:nvSpPr>
        <p:spPr>
          <a:xfrm>
            <a:off x="3779912" y="59492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&lt;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971600" y="1340768"/>
            <a:ext cx="300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&gt;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9" name="Obdélník 38"/>
          <p:cNvSpPr/>
          <p:nvPr/>
        </p:nvSpPr>
        <p:spPr>
          <a:xfrm>
            <a:off x="975794" y="2924944"/>
            <a:ext cx="300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&gt;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3707904" y="13407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&lt;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6732240" y="59492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&lt;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6677810" y="13407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&lt;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971600" y="45811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&lt;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1098038" y="6021288"/>
            <a:ext cx="300082" cy="367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=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6732240" y="4437112"/>
            <a:ext cx="300082" cy="367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=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0" name="Obdélník 49"/>
          <p:cNvSpPr/>
          <p:nvPr/>
        </p:nvSpPr>
        <p:spPr>
          <a:xfrm>
            <a:off x="3779912" y="292494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&gt;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1" name="Obdélník 50"/>
          <p:cNvSpPr/>
          <p:nvPr/>
        </p:nvSpPr>
        <p:spPr>
          <a:xfrm>
            <a:off x="3779912" y="450912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&gt;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6660232" y="285293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&lt;</a:t>
            </a:r>
            <a:endParaRPr lang="cs-CZ" dirty="0">
              <a:solidFill>
                <a:srgbClr val="FF0000"/>
              </a:solidFill>
            </a:endParaRPr>
          </a:p>
        </p:txBody>
      </p:sp>
      <p:grpSp>
        <p:nvGrpSpPr>
          <p:cNvPr id="45" name="Skupina 44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46" name="Popisek se čtyřstrannou šipkou 45">
              <a:hlinkClick r:id="rId27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extovéPole 46">
              <a:hlinkClick r:id="rId28" action="ppaction://hlinksldjump"/>
            </p:cNvPr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2" grpId="0"/>
      <p:bldP spid="44" grpId="0"/>
      <p:bldP spid="48" grpId="0"/>
      <p:bldP spid="50" grpId="0"/>
      <p:bldP spid="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260648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Desetinné zlomky a převod zlomků na desetinná čísla</a:t>
            </a:r>
          </a:p>
        </p:txBody>
      </p:sp>
      <p:sp>
        <p:nvSpPr>
          <p:cNvPr id="3" name="Obdélník 2"/>
          <p:cNvSpPr/>
          <p:nvPr/>
        </p:nvSpPr>
        <p:spPr>
          <a:xfrm>
            <a:off x="755576" y="1556792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Desetinné zlomky </a:t>
            </a:r>
            <a:r>
              <a:rPr lang="cs-CZ" sz="2400" dirty="0" smtClean="0"/>
              <a:t>mají ve jmenovateli čísla </a:t>
            </a:r>
            <a:r>
              <a:rPr lang="cs-CZ" sz="2400" dirty="0" smtClean="0">
                <a:solidFill>
                  <a:srgbClr val="FF0000"/>
                </a:solidFill>
              </a:rPr>
              <a:t>10, 100, 1 000</a:t>
            </a:r>
            <a:r>
              <a:rPr lang="cs-CZ" sz="2400" dirty="0" smtClean="0"/>
              <a:t>, …</a:t>
            </a:r>
          </a:p>
        </p:txBody>
      </p:sp>
      <p:graphicFrame>
        <p:nvGraphicFramePr>
          <p:cNvPr id="47105" name="Object 1"/>
          <p:cNvGraphicFramePr>
            <a:graphicFrameLocks noChangeAspect="1"/>
          </p:cNvGraphicFramePr>
          <p:nvPr/>
        </p:nvGraphicFramePr>
        <p:xfrm>
          <a:off x="1187624" y="2060848"/>
          <a:ext cx="4318001" cy="919163"/>
        </p:xfrm>
        <a:graphic>
          <a:graphicData uri="http://schemas.openxmlformats.org/presentationml/2006/ole">
            <p:oleObj spid="_x0000_s11266" name="Rovnice" r:id="rId3" imgW="1523880" imgH="393480" progId="Equation.3">
              <p:embed/>
            </p:oleObj>
          </a:graphicData>
        </a:graphic>
      </p:graphicFrame>
      <p:sp>
        <p:nvSpPr>
          <p:cNvPr id="6" name="Obdélník 5"/>
          <p:cNvSpPr/>
          <p:nvPr/>
        </p:nvSpPr>
        <p:spPr>
          <a:xfrm>
            <a:off x="755576" y="4365104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Počet nul u jedničky ve jmenovateli je stejný, jako počet desetinných míst za desetinnou čárkou (čitatele dělíme jmenovatelem - 10, 100, 1000, …)</a:t>
            </a:r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827584" y="3212976"/>
          <a:ext cx="1030287" cy="815975"/>
        </p:xfrm>
        <a:graphic>
          <a:graphicData uri="http://schemas.openxmlformats.org/presentationml/2006/ole">
            <p:oleObj spid="_x0000_s11267" name="Rovnice" r:id="rId4" imgW="545760" imgH="393480" progId="Equation.3">
              <p:embed/>
            </p:oleObj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4572000" y="3284984"/>
          <a:ext cx="1365250" cy="815975"/>
        </p:xfrm>
        <a:graphic>
          <a:graphicData uri="http://schemas.openxmlformats.org/presentationml/2006/ole">
            <p:oleObj spid="_x0000_s11268" name="Rovnice" r:id="rId5" imgW="723600" imgH="393480" progId="Equation.3">
              <p:embed/>
            </p:oleObj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4487863" y="5576088"/>
          <a:ext cx="911225" cy="815975"/>
        </p:xfrm>
        <a:graphic>
          <a:graphicData uri="http://schemas.openxmlformats.org/presentationml/2006/ole">
            <p:oleObj spid="_x0000_s11269" name="Rovnice" r:id="rId6" imgW="482400" imgH="393480" progId="Equation.3">
              <p:embed/>
            </p:oleObj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6791325" y="5587105"/>
          <a:ext cx="1054100" cy="815975"/>
        </p:xfrm>
        <a:graphic>
          <a:graphicData uri="http://schemas.openxmlformats.org/presentationml/2006/ole">
            <p:oleObj spid="_x0000_s11270" name="Rovnice" r:id="rId7" imgW="558720" imgH="393480" progId="Equation.3">
              <p:embed/>
            </p:oleObj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755576" y="5595146"/>
          <a:ext cx="622300" cy="815975"/>
        </p:xfrm>
        <a:graphic>
          <a:graphicData uri="http://schemas.openxmlformats.org/presentationml/2006/ole">
            <p:oleObj spid="_x0000_s11271" name="Rovnice" r:id="rId8" imgW="330120" imgH="393480" progId="Equation.3">
              <p:embed/>
            </p:oleObj>
          </a:graphicData>
        </a:graphic>
      </p:graphicFrame>
      <p:sp>
        <p:nvSpPr>
          <p:cNvPr id="12" name="Elipsa 11"/>
          <p:cNvSpPr/>
          <p:nvPr/>
        </p:nvSpPr>
        <p:spPr>
          <a:xfrm>
            <a:off x="1000064" y="3695260"/>
            <a:ext cx="216024" cy="360040"/>
          </a:xfrm>
          <a:prstGeom prst="ellipse">
            <a:avLst/>
          </a:prstGeom>
          <a:solidFill>
            <a:srgbClr val="FF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hnutá šipka nahoru 12"/>
          <p:cNvSpPr/>
          <p:nvPr/>
        </p:nvSpPr>
        <p:spPr>
          <a:xfrm rot="20390213">
            <a:off x="1218227" y="4114847"/>
            <a:ext cx="673722" cy="20660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 flipV="1">
            <a:off x="1691680" y="3789038"/>
            <a:ext cx="216024" cy="720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2411760" y="5633308"/>
          <a:ext cx="790575" cy="815975"/>
        </p:xfrm>
        <a:graphic>
          <a:graphicData uri="http://schemas.openxmlformats.org/presentationml/2006/ole">
            <p:oleObj spid="_x0000_s11272" name="Rovnice" r:id="rId9" imgW="419040" imgH="393480" progId="Equation.3">
              <p:embed/>
            </p:oleObj>
          </a:graphicData>
        </a:graphic>
      </p:graphicFrame>
      <p:sp>
        <p:nvSpPr>
          <p:cNvPr id="16" name="Elipsa 15"/>
          <p:cNvSpPr/>
          <p:nvPr/>
        </p:nvSpPr>
        <p:spPr>
          <a:xfrm>
            <a:off x="4733594" y="3756382"/>
            <a:ext cx="432048" cy="360040"/>
          </a:xfrm>
          <a:prstGeom prst="ellipse">
            <a:avLst/>
          </a:prstGeom>
          <a:solidFill>
            <a:srgbClr val="FF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Zahnutá šipka nahoru 16"/>
          <p:cNvSpPr/>
          <p:nvPr/>
        </p:nvSpPr>
        <p:spPr>
          <a:xfrm rot="20390213">
            <a:off x="5106449" y="4059662"/>
            <a:ext cx="790960" cy="31697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 flipV="1">
            <a:off x="5652120" y="3861048"/>
            <a:ext cx="360040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1475656" y="5822187"/>
          <a:ext cx="430213" cy="395287"/>
        </p:xfrm>
        <a:graphic>
          <a:graphicData uri="http://schemas.openxmlformats.org/presentationml/2006/ole">
            <p:oleObj spid="_x0000_s11273" name="Rovnice" r:id="rId10" imgW="228600" imgH="190440" progId="Equation.3">
              <p:embed/>
            </p:oleObj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3227388" y="5869680"/>
          <a:ext cx="574675" cy="395287"/>
        </p:xfrm>
        <a:graphic>
          <a:graphicData uri="http://schemas.openxmlformats.org/presentationml/2006/ole">
            <p:oleObj spid="_x0000_s11274" name="Rovnice" r:id="rId11" imgW="304560" imgH="190440" progId="Equation.3">
              <p:embed/>
            </p:oleObj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5407707" y="5836056"/>
          <a:ext cx="719137" cy="395287"/>
        </p:xfrm>
        <a:graphic>
          <a:graphicData uri="http://schemas.openxmlformats.org/presentationml/2006/ole">
            <p:oleObj spid="_x0000_s11275" name="Rovnice" r:id="rId12" imgW="380880" imgH="190440" progId="Equation.3">
              <p:embed/>
            </p:oleObj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7884368" y="5858759"/>
          <a:ext cx="862012" cy="395287"/>
        </p:xfrm>
        <a:graphic>
          <a:graphicData uri="http://schemas.openxmlformats.org/presentationml/2006/ole">
            <p:oleObj spid="_x0000_s11276" name="Rovnice" r:id="rId13" imgW="45720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260648"/>
            <a:ext cx="59388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b="1" dirty="0" smtClean="0">
                <a:solidFill>
                  <a:srgbClr val="002060"/>
                </a:solidFill>
              </a:rPr>
              <a:t>Převod</a:t>
            </a:r>
            <a:r>
              <a:rPr lang="cs-CZ" sz="3200" b="1" dirty="0" smtClean="0">
                <a:solidFill>
                  <a:prstClr val="black"/>
                </a:solidFill>
              </a:rPr>
              <a:t>  </a:t>
            </a:r>
            <a:r>
              <a:rPr lang="cs-CZ" sz="3200" b="1" dirty="0" smtClean="0">
                <a:solidFill>
                  <a:srgbClr val="002060"/>
                </a:solidFill>
              </a:rPr>
              <a:t>zlomku na desetinné číslo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67544" y="1124744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1. způsob: </a:t>
            </a:r>
            <a:r>
              <a:rPr lang="cs-CZ" sz="2800" dirty="0" smtClean="0"/>
              <a:t>Zlomky rozšíříme na zlomky desetinné</a:t>
            </a:r>
            <a:endParaRPr lang="cs-CZ" sz="2800" dirty="0"/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422275" y="1700213"/>
          <a:ext cx="682625" cy="862012"/>
        </p:xfrm>
        <a:graphic>
          <a:graphicData uri="http://schemas.openxmlformats.org/presentationml/2006/ole">
            <p:oleObj spid="_x0000_s12290" name="Rovnice" r:id="rId3" imgW="342720" imgH="393480" progId="Equation.3">
              <p:embed/>
            </p:oleObj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1095817" y="1678179"/>
          <a:ext cx="987425" cy="862012"/>
        </p:xfrm>
        <a:graphic>
          <a:graphicData uri="http://schemas.openxmlformats.org/presentationml/2006/ole">
            <p:oleObj spid="_x0000_s12291" name="Rovnice" r:id="rId4" imgW="495000" imgH="393480" progId="Equation.3">
              <p:embed/>
            </p:oleObj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2062163" y="1678179"/>
          <a:ext cx="808037" cy="862012"/>
        </p:xfrm>
        <a:graphic>
          <a:graphicData uri="http://schemas.openxmlformats.org/presentationml/2006/ole">
            <p:oleObj spid="_x0000_s12292" name="Rovnice" r:id="rId5" imgW="406080" imgH="393480" progId="Equation.3">
              <p:embed/>
            </p:oleObj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2954338" y="1922463"/>
          <a:ext cx="606425" cy="417512"/>
        </p:xfrm>
        <a:graphic>
          <a:graphicData uri="http://schemas.openxmlformats.org/presentationml/2006/ole">
            <p:oleObj spid="_x0000_s12293" name="Rovnice" r:id="rId6" imgW="304560" imgH="190440" progId="Equation.3">
              <p:embed/>
            </p:oleObj>
          </a:graphicData>
        </a:graphic>
      </p:graphicFrame>
      <p:graphicFrame>
        <p:nvGraphicFramePr>
          <p:cNvPr id="77830" name="Object 6"/>
          <p:cNvGraphicFramePr>
            <a:graphicFrameLocks noChangeAspect="1"/>
          </p:cNvGraphicFramePr>
          <p:nvPr/>
        </p:nvGraphicFramePr>
        <p:xfrm>
          <a:off x="4359275" y="1628775"/>
          <a:ext cx="531813" cy="862013"/>
        </p:xfrm>
        <a:graphic>
          <a:graphicData uri="http://schemas.openxmlformats.org/presentationml/2006/ole">
            <p:oleObj spid="_x0000_s12294" name="Rovnice" r:id="rId7" imgW="266400" imgH="393480" progId="Equation.3">
              <p:embed/>
            </p:oleObj>
          </a:graphicData>
        </a:graphic>
      </p:graphicFrame>
      <p:graphicFrame>
        <p:nvGraphicFramePr>
          <p:cNvPr id="77831" name="Object 7"/>
          <p:cNvGraphicFramePr>
            <a:graphicFrameLocks noChangeAspect="1"/>
          </p:cNvGraphicFramePr>
          <p:nvPr/>
        </p:nvGraphicFramePr>
        <p:xfrm>
          <a:off x="4903656" y="1628775"/>
          <a:ext cx="987425" cy="862013"/>
        </p:xfrm>
        <a:graphic>
          <a:graphicData uri="http://schemas.openxmlformats.org/presentationml/2006/ole">
            <p:oleObj spid="_x0000_s12295" name="Rovnice" r:id="rId8" imgW="495000" imgH="393480" progId="Equation.3">
              <p:embed/>
            </p:oleObj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5833776" y="1628775"/>
          <a:ext cx="811213" cy="862013"/>
        </p:xfrm>
        <a:graphic>
          <a:graphicData uri="http://schemas.openxmlformats.org/presentationml/2006/ole">
            <p:oleObj spid="_x0000_s12296" name="Rovnice" r:id="rId9" imgW="406080" imgH="393480" progId="Equation.3">
              <p:embed/>
            </p:oleObj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/>
        </p:nvGraphicFramePr>
        <p:xfrm>
          <a:off x="6621463" y="1868488"/>
          <a:ext cx="608012" cy="417512"/>
        </p:xfrm>
        <a:graphic>
          <a:graphicData uri="http://schemas.openxmlformats.org/presentationml/2006/ole">
            <p:oleObj spid="_x0000_s12297" name="Rovnice" r:id="rId10" imgW="304560" imgH="190440" progId="Equation.3">
              <p:embed/>
            </p:oleObj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/>
        </p:nvGraphicFramePr>
        <p:xfrm>
          <a:off x="467544" y="2924944"/>
          <a:ext cx="531813" cy="862013"/>
        </p:xfrm>
        <a:graphic>
          <a:graphicData uri="http://schemas.openxmlformats.org/presentationml/2006/ole">
            <p:oleObj spid="_x0000_s12298" name="Rovnice" r:id="rId11" imgW="266400" imgH="393480" progId="Equation.3">
              <p:embed/>
            </p:oleObj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/>
        </p:nvGraphicFramePr>
        <p:xfrm>
          <a:off x="967707" y="2924175"/>
          <a:ext cx="836612" cy="862013"/>
        </p:xfrm>
        <a:graphic>
          <a:graphicData uri="http://schemas.openxmlformats.org/presentationml/2006/ole">
            <p:oleObj spid="_x0000_s12299" name="Rovnice" r:id="rId12" imgW="419040" imgH="393480" progId="Equation.3">
              <p:embed/>
            </p:oleObj>
          </a:graphicData>
        </a:graphic>
      </p:graphicFrame>
      <p:graphicFrame>
        <p:nvGraphicFramePr>
          <p:cNvPr id="77836" name="Object 12"/>
          <p:cNvGraphicFramePr>
            <a:graphicFrameLocks noChangeAspect="1"/>
          </p:cNvGraphicFramePr>
          <p:nvPr/>
        </p:nvGraphicFramePr>
        <p:xfrm>
          <a:off x="1771650" y="2924175"/>
          <a:ext cx="658813" cy="862013"/>
        </p:xfrm>
        <a:graphic>
          <a:graphicData uri="http://schemas.openxmlformats.org/presentationml/2006/ole">
            <p:oleObj spid="_x0000_s12300" name="Rovnice" r:id="rId13" imgW="330120" imgH="393480" progId="Equation.3">
              <p:embed/>
            </p:oleObj>
          </a:graphicData>
        </a:graphic>
      </p:graphicFrame>
      <p:graphicFrame>
        <p:nvGraphicFramePr>
          <p:cNvPr id="77837" name="Object 13"/>
          <p:cNvGraphicFramePr>
            <a:graphicFrameLocks noChangeAspect="1"/>
          </p:cNvGraphicFramePr>
          <p:nvPr/>
        </p:nvGraphicFramePr>
        <p:xfrm>
          <a:off x="2498188" y="3146425"/>
          <a:ext cx="404813" cy="417513"/>
        </p:xfrm>
        <a:graphic>
          <a:graphicData uri="http://schemas.openxmlformats.org/presentationml/2006/ole">
            <p:oleObj spid="_x0000_s12301" name="Rovnice" r:id="rId14" imgW="203040" imgH="190440" progId="Equation.3">
              <p:embed/>
            </p:oleObj>
          </a:graphicData>
        </a:graphic>
      </p:graphicFrame>
      <p:graphicFrame>
        <p:nvGraphicFramePr>
          <p:cNvPr id="77838" name="Object 14"/>
          <p:cNvGraphicFramePr>
            <a:graphicFrameLocks noChangeAspect="1"/>
          </p:cNvGraphicFramePr>
          <p:nvPr/>
        </p:nvGraphicFramePr>
        <p:xfrm>
          <a:off x="539552" y="4653136"/>
          <a:ext cx="682625" cy="862012"/>
        </p:xfrm>
        <a:graphic>
          <a:graphicData uri="http://schemas.openxmlformats.org/presentationml/2006/ole">
            <p:oleObj spid="_x0000_s12302" name="Rovnice" r:id="rId15" imgW="342720" imgH="393480" progId="Equation.3">
              <p:embed/>
            </p:oleObj>
          </a:graphicData>
        </a:graphic>
      </p:graphicFrame>
      <p:sp>
        <p:nvSpPr>
          <p:cNvPr id="17" name="Obdélník 16"/>
          <p:cNvSpPr/>
          <p:nvPr/>
        </p:nvSpPr>
        <p:spPr>
          <a:xfrm>
            <a:off x="323528" y="4005064"/>
            <a:ext cx="8064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2. způsob: </a:t>
            </a:r>
            <a:r>
              <a:rPr lang="cs-CZ" sz="2800" dirty="0" smtClean="0"/>
              <a:t>Čitatele dělíme jmenovatelem</a:t>
            </a:r>
            <a:endParaRPr lang="cs-CZ" sz="2800" dirty="0"/>
          </a:p>
        </p:txBody>
      </p:sp>
      <p:graphicFrame>
        <p:nvGraphicFramePr>
          <p:cNvPr id="77839" name="Object 15"/>
          <p:cNvGraphicFramePr>
            <a:graphicFrameLocks noChangeAspect="1"/>
          </p:cNvGraphicFramePr>
          <p:nvPr/>
        </p:nvGraphicFramePr>
        <p:xfrm>
          <a:off x="3563888" y="4725144"/>
          <a:ext cx="604837" cy="415925"/>
        </p:xfrm>
        <a:graphic>
          <a:graphicData uri="http://schemas.openxmlformats.org/presentationml/2006/ole">
            <p:oleObj spid="_x0000_s12303" name="Rovnice" r:id="rId16" imgW="304560" imgH="190440" progId="Equation.3">
              <p:embed/>
            </p:oleObj>
          </a:graphicData>
        </a:graphic>
      </p:graphicFrame>
      <p:graphicFrame>
        <p:nvGraphicFramePr>
          <p:cNvPr id="77840" name="Object 16"/>
          <p:cNvGraphicFramePr>
            <a:graphicFrameLocks noChangeAspect="1"/>
          </p:cNvGraphicFramePr>
          <p:nvPr/>
        </p:nvGraphicFramePr>
        <p:xfrm>
          <a:off x="2627784" y="4725144"/>
          <a:ext cx="962025" cy="388938"/>
        </p:xfrm>
        <a:graphic>
          <a:graphicData uri="http://schemas.openxmlformats.org/presentationml/2006/ole">
            <p:oleObj spid="_x0000_s12304" name="Rovnice" r:id="rId17" imgW="482400" imgH="177480" progId="Equation.3">
              <p:embed/>
            </p:oleObj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/>
        </p:nvGraphicFramePr>
        <p:xfrm>
          <a:off x="2627784" y="5157192"/>
          <a:ext cx="379413" cy="388937"/>
        </p:xfrm>
        <a:graphic>
          <a:graphicData uri="http://schemas.openxmlformats.org/presentationml/2006/ole">
            <p:oleObj spid="_x0000_s12305" name="Rovnice" r:id="rId18" imgW="190440" imgH="177480" progId="Equation.3">
              <p:embed/>
            </p:oleObj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/>
        </p:nvGraphicFramePr>
        <p:xfrm>
          <a:off x="2699792" y="5517232"/>
          <a:ext cx="648072" cy="388937"/>
        </p:xfrm>
        <a:graphic>
          <a:graphicData uri="http://schemas.openxmlformats.org/presentationml/2006/ole">
            <p:oleObj spid="_x0000_s12306" name="Rovnice" r:id="rId19" imgW="266400" imgH="177480" progId="Equation.3">
              <p:embed/>
            </p:oleObj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/>
        </p:nvGraphicFramePr>
        <p:xfrm>
          <a:off x="3059832" y="5877272"/>
          <a:ext cx="228600" cy="388937"/>
        </p:xfrm>
        <a:graphic>
          <a:graphicData uri="http://schemas.openxmlformats.org/presentationml/2006/ole">
            <p:oleObj spid="_x0000_s12307" name="Rovnice" r:id="rId20" imgW="114120" imgH="177480" progId="Equation.3">
              <p:embed/>
            </p:oleObj>
          </a:graphicData>
        </a:graphic>
      </p:graphicFrame>
      <p:graphicFrame>
        <p:nvGraphicFramePr>
          <p:cNvPr id="77844" name="Object 20"/>
          <p:cNvGraphicFramePr>
            <a:graphicFrameLocks noChangeAspect="1"/>
          </p:cNvGraphicFramePr>
          <p:nvPr/>
        </p:nvGraphicFramePr>
        <p:xfrm>
          <a:off x="1259632" y="4869160"/>
          <a:ext cx="604837" cy="415925"/>
        </p:xfrm>
        <a:graphic>
          <a:graphicData uri="http://schemas.openxmlformats.org/presentationml/2006/ole">
            <p:oleObj spid="_x0000_s12308" name="Rovnice" r:id="rId21" imgW="304560" imgH="190440" progId="Equation.3">
              <p:embed/>
            </p:oleObj>
          </a:graphicData>
        </a:graphic>
      </p:graphicFrame>
      <p:graphicFrame>
        <p:nvGraphicFramePr>
          <p:cNvPr id="77845" name="Object 21"/>
          <p:cNvGraphicFramePr>
            <a:graphicFrameLocks noChangeAspect="1"/>
          </p:cNvGraphicFramePr>
          <p:nvPr/>
        </p:nvGraphicFramePr>
        <p:xfrm>
          <a:off x="5724128" y="4653136"/>
          <a:ext cx="708503" cy="860425"/>
        </p:xfrm>
        <a:graphic>
          <a:graphicData uri="http://schemas.openxmlformats.org/presentationml/2006/ole">
            <p:oleObj spid="_x0000_s12309" name="Rovnice" r:id="rId22" imgW="330120" imgH="393480" progId="Equation.3">
              <p:embed/>
            </p:oleObj>
          </a:graphicData>
        </a:graphic>
      </p:graphicFrame>
      <p:graphicFrame>
        <p:nvGraphicFramePr>
          <p:cNvPr id="77846" name="Object 22"/>
          <p:cNvGraphicFramePr>
            <a:graphicFrameLocks noChangeAspect="1"/>
          </p:cNvGraphicFramePr>
          <p:nvPr/>
        </p:nvGraphicFramePr>
        <p:xfrm>
          <a:off x="6398086" y="4883323"/>
          <a:ext cx="1034447" cy="387350"/>
        </p:xfrm>
        <a:graphic>
          <a:graphicData uri="http://schemas.openxmlformats.org/presentationml/2006/ole">
            <p:oleObj spid="_x0000_s12310" name="Rovnice" r:id="rId23" imgW="482400" imgH="177480" progId="Equation.3">
              <p:embed/>
            </p:oleObj>
          </a:graphicData>
        </a:graphic>
      </p:graphicFrame>
      <p:graphicFrame>
        <p:nvGraphicFramePr>
          <p:cNvPr id="77847" name="Object 23"/>
          <p:cNvGraphicFramePr>
            <a:graphicFrameLocks noChangeAspect="1"/>
          </p:cNvGraphicFramePr>
          <p:nvPr/>
        </p:nvGraphicFramePr>
        <p:xfrm>
          <a:off x="7359176" y="4909178"/>
          <a:ext cx="490633" cy="415925"/>
        </p:xfrm>
        <a:graphic>
          <a:graphicData uri="http://schemas.openxmlformats.org/presentationml/2006/ole">
            <p:oleObj spid="_x0000_s12311" name="Rovnice" r:id="rId24" imgW="22860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332656"/>
            <a:ext cx="64742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b="1" dirty="0" smtClean="0">
                <a:solidFill>
                  <a:srgbClr val="002060"/>
                </a:solidFill>
              </a:rPr>
              <a:t>Převod</a:t>
            </a:r>
            <a:r>
              <a:rPr lang="cs-CZ" sz="3200" b="1" dirty="0" smtClean="0">
                <a:solidFill>
                  <a:prstClr val="black"/>
                </a:solidFill>
              </a:rPr>
              <a:t> </a:t>
            </a:r>
            <a:r>
              <a:rPr lang="cs-CZ" sz="3200" b="1" dirty="0" smtClean="0">
                <a:solidFill>
                  <a:srgbClr val="002060"/>
                </a:solidFill>
              </a:rPr>
              <a:t>desetinného čísla na zlomek</a:t>
            </a:r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737127" y="2232515"/>
          <a:ext cx="709612" cy="415925"/>
        </p:xfrm>
        <a:graphic>
          <a:graphicData uri="http://schemas.openxmlformats.org/presentationml/2006/ole">
            <p:oleObj spid="_x0000_s13314" name="Rovnice" r:id="rId3" imgW="355320" imgH="190440" progId="Equation.3">
              <p:embed/>
            </p:oleObj>
          </a:graphicData>
        </a:graphic>
      </p:graphicFrame>
      <p:graphicFrame>
        <p:nvGraphicFramePr>
          <p:cNvPr id="78851" name="Object 3"/>
          <p:cNvGraphicFramePr>
            <a:graphicFrameLocks noChangeAspect="1"/>
          </p:cNvGraphicFramePr>
          <p:nvPr/>
        </p:nvGraphicFramePr>
        <p:xfrm>
          <a:off x="1468964" y="2010612"/>
          <a:ext cx="684213" cy="862012"/>
        </p:xfrm>
        <a:graphic>
          <a:graphicData uri="http://schemas.openxmlformats.org/presentationml/2006/ole">
            <p:oleObj spid="_x0000_s13315" name="Rovnice" r:id="rId4" imgW="342720" imgH="393480" progId="Equation.3">
              <p:embed/>
            </p:oleObj>
          </a:graphicData>
        </a:graphic>
      </p:graphicFrame>
      <p:graphicFrame>
        <p:nvGraphicFramePr>
          <p:cNvPr id="78852" name="Object 4"/>
          <p:cNvGraphicFramePr>
            <a:graphicFrameLocks noChangeAspect="1"/>
          </p:cNvGraphicFramePr>
          <p:nvPr/>
        </p:nvGraphicFramePr>
        <p:xfrm>
          <a:off x="2327802" y="2010612"/>
          <a:ext cx="406400" cy="862012"/>
        </p:xfrm>
        <a:graphic>
          <a:graphicData uri="http://schemas.openxmlformats.org/presentationml/2006/ole">
            <p:oleObj spid="_x0000_s13316" name="Rovnice" r:id="rId5" imgW="203040" imgH="393480" progId="Equation.3">
              <p:embed/>
            </p:oleObj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539552" y="980728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Desetinné číslo zapíšeme desetinným zlomkem a zkrátíme na základní tvar zlomku.</a:t>
            </a:r>
            <a:endParaRPr lang="cs-CZ" sz="2800" dirty="0"/>
          </a:p>
        </p:txBody>
      </p:sp>
      <p:graphicFrame>
        <p:nvGraphicFramePr>
          <p:cNvPr id="78853" name="Object 5"/>
          <p:cNvGraphicFramePr>
            <a:graphicFrameLocks noChangeAspect="1"/>
          </p:cNvGraphicFramePr>
          <p:nvPr/>
        </p:nvGraphicFramePr>
        <p:xfrm>
          <a:off x="4553419" y="2282825"/>
          <a:ext cx="862013" cy="417513"/>
        </p:xfrm>
        <a:graphic>
          <a:graphicData uri="http://schemas.openxmlformats.org/presentationml/2006/ole">
            <p:oleObj spid="_x0000_s13317" name="Rovnice" r:id="rId6" imgW="431640" imgH="190440" progId="Equation.3">
              <p:embed/>
            </p:oleObj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/>
        </p:nvGraphicFramePr>
        <p:xfrm>
          <a:off x="5436096" y="2060848"/>
          <a:ext cx="836612" cy="862013"/>
        </p:xfrm>
        <a:graphic>
          <a:graphicData uri="http://schemas.openxmlformats.org/presentationml/2006/ole">
            <p:oleObj spid="_x0000_s13318" name="Rovnice" r:id="rId7" imgW="419040" imgH="393480" progId="Equation.3">
              <p:embed/>
            </p:oleObj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/>
        </p:nvGraphicFramePr>
        <p:xfrm>
          <a:off x="6275628" y="2038803"/>
          <a:ext cx="455613" cy="862013"/>
        </p:xfrm>
        <a:graphic>
          <a:graphicData uri="http://schemas.openxmlformats.org/presentationml/2006/ole">
            <p:oleObj spid="_x0000_s13319" name="Rovnice" r:id="rId8" imgW="228600" imgH="393480" progId="Equation.3">
              <p:embed/>
            </p:oleObj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/>
        </p:nvGraphicFramePr>
        <p:xfrm>
          <a:off x="666750" y="3867150"/>
          <a:ext cx="836613" cy="417513"/>
        </p:xfrm>
        <a:graphic>
          <a:graphicData uri="http://schemas.openxmlformats.org/presentationml/2006/ole">
            <p:oleObj spid="_x0000_s13320" name="Rovnice" r:id="rId9" imgW="419040" imgH="190440" progId="Equation.3">
              <p:embed/>
            </p:oleObj>
          </a:graphicData>
        </a:graphic>
      </p:graphicFrame>
      <p:graphicFrame>
        <p:nvGraphicFramePr>
          <p:cNvPr id="78857" name="Object 9"/>
          <p:cNvGraphicFramePr>
            <a:graphicFrameLocks noChangeAspect="1"/>
          </p:cNvGraphicFramePr>
          <p:nvPr/>
        </p:nvGraphicFramePr>
        <p:xfrm>
          <a:off x="1471613" y="3644900"/>
          <a:ext cx="811212" cy="862013"/>
        </p:xfrm>
        <a:graphic>
          <a:graphicData uri="http://schemas.openxmlformats.org/presentationml/2006/ole">
            <p:oleObj spid="_x0000_s13321" name="Rovnice" r:id="rId10" imgW="406080" imgH="393480" progId="Equation.3">
              <p:embed/>
            </p:oleObj>
          </a:graphicData>
        </a:graphic>
      </p:graphicFrame>
      <p:graphicFrame>
        <p:nvGraphicFramePr>
          <p:cNvPr id="78858" name="Object 10"/>
          <p:cNvGraphicFramePr>
            <a:graphicFrameLocks noChangeAspect="1"/>
          </p:cNvGraphicFramePr>
          <p:nvPr/>
        </p:nvGraphicFramePr>
        <p:xfrm>
          <a:off x="2342014" y="3644900"/>
          <a:ext cx="457200" cy="862013"/>
        </p:xfrm>
        <a:graphic>
          <a:graphicData uri="http://schemas.openxmlformats.org/presentationml/2006/ole">
            <p:oleObj spid="_x0000_s13322" name="Rovnice" r:id="rId11" imgW="228600" imgH="393480" progId="Equation.3">
              <p:embed/>
            </p:oleObj>
          </a:graphicData>
        </a:graphic>
      </p:graphicFrame>
      <p:graphicFrame>
        <p:nvGraphicFramePr>
          <p:cNvPr id="78859" name="Object 11"/>
          <p:cNvGraphicFramePr>
            <a:graphicFrameLocks noChangeAspect="1"/>
          </p:cNvGraphicFramePr>
          <p:nvPr/>
        </p:nvGraphicFramePr>
        <p:xfrm>
          <a:off x="4475163" y="3867150"/>
          <a:ext cx="709612" cy="417513"/>
        </p:xfrm>
        <a:graphic>
          <a:graphicData uri="http://schemas.openxmlformats.org/presentationml/2006/ole">
            <p:oleObj spid="_x0000_s13323" name="Rovnice" r:id="rId12" imgW="355320" imgH="190440" progId="Equation.3">
              <p:embed/>
            </p:oleObj>
          </a:graphicData>
        </a:graphic>
      </p:graphicFrame>
      <p:graphicFrame>
        <p:nvGraphicFramePr>
          <p:cNvPr id="78860" name="Object 12"/>
          <p:cNvGraphicFramePr>
            <a:graphicFrameLocks noChangeAspect="1"/>
          </p:cNvGraphicFramePr>
          <p:nvPr/>
        </p:nvGraphicFramePr>
        <p:xfrm>
          <a:off x="5207000" y="3638779"/>
          <a:ext cx="684213" cy="862012"/>
        </p:xfrm>
        <a:graphic>
          <a:graphicData uri="http://schemas.openxmlformats.org/presentationml/2006/ole">
            <p:oleObj spid="_x0000_s13324" name="Rovnice" r:id="rId13" imgW="342720" imgH="393480" progId="Equation.3">
              <p:embed/>
            </p:oleObj>
          </a:graphicData>
        </a:graphic>
      </p:graphicFrame>
      <p:graphicFrame>
        <p:nvGraphicFramePr>
          <p:cNvPr id="78861" name="Object 13"/>
          <p:cNvGraphicFramePr>
            <a:graphicFrameLocks noChangeAspect="1"/>
          </p:cNvGraphicFramePr>
          <p:nvPr/>
        </p:nvGraphicFramePr>
        <p:xfrm>
          <a:off x="5931576" y="3627893"/>
          <a:ext cx="304800" cy="862012"/>
        </p:xfrm>
        <a:graphic>
          <a:graphicData uri="http://schemas.openxmlformats.org/presentationml/2006/ole">
            <p:oleObj spid="_x0000_s13325" name="Rovnice" r:id="rId14" imgW="152280" imgH="393480" progId="Equation.3">
              <p:embed/>
            </p:oleObj>
          </a:graphicData>
        </a:graphic>
      </p:graphicFrame>
      <p:grpSp>
        <p:nvGrpSpPr>
          <p:cNvPr id="16" name="Skupina 15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17" name="Popisek se čtyřstrannou šipkou 16">
              <a:hlinkClick r:id="rId15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TextovéPole 17">
              <a:hlinkClick r:id="rId16" action="ppaction://hlinksldjump"/>
            </p:cNvPr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755576" y="620689"/>
            <a:ext cx="77768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i="1" dirty="0" smtClean="0"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  <a:endParaRPr lang="cs-CZ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7.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Číslo a proměnná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kern="1200" dirty="0" smtClean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Zlomky – porovnávání zlomků, smíšené číslo 1</a:t>
                      </a:r>
                      <a:endParaRPr lang="cs-CZ" sz="1600" i="1" kern="1200" dirty="0">
                        <a:solidFill>
                          <a:schemeClr val="dk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VY_32_INOVACE_01.03.EHL.MA.7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27. 10. 2012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>
          <a:xfrm>
            <a:off x="683568" y="1700808"/>
            <a:ext cx="7772400" cy="6059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Zlomky – porovnávání zlomků, smíšené číslo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Elipsa 7"/>
          <p:cNvSpPr/>
          <p:nvPr/>
        </p:nvSpPr>
        <p:spPr>
          <a:xfrm>
            <a:off x="827584" y="4941168"/>
            <a:ext cx="1584176" cy="151216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louk 8"/>
          <p:cNvSpPr/>
          <p:nvPr/>
        </p:nvSpPr>
        <p:spPr>
          <a:xfrm rot="16200000">
            <a:off x="869095" y="4899657"/>
            <a:ext cx="1512168" cy="1595190"/>
          </a:xfrm>
          <a:prstGeom prst="arc">
            <a:avLst>
              <a:gd name="adj1" fmla="val 5302922"/>
              <a:gd name="adj2" fmla="val 21577391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ovací čára 9"/>
          <p:cNvCxnSpPr>
            <a:endCxn id="9" idx="0"/>
          </p:cNvCxnSpPr>
          <p:nvPr/>
        </p:nvCxnSpPr>
        <p:spPr>
          <a:xfrm flipV="1">
            <a:off x="788627" y="5674733"/>
            <a:ext cx="1633793" cy="1956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4"/>
          <p:cNvGraphicFramePr>
            <a:graphicFrameLocks noChangeAspect="1"/>
          </p:cNvGraphicFramePr>
          <p:nvPr/>
        </p:nvGraphicFramePr>
        <p:xfrm>
          <a:off x="2267744" y="4437112"/>
          <a:ext cx="407987" cy="815975"/>
        </p:xfrm>
        <a:graphic>
          <a:graphicData uri="http://schemas.openxmlformats.org/presentationml/2006/ole">
            <p:oleObj spid="_x0000_s33794" name="Rovnice" r:id="rId3" imgW="215640" imgH="393480" progId="Equation.3">
              <p:embed/>
            </p:oleObj>
          </a:graphicData>
        </a:graphic>
      </p:graphicFrame>
      <p:cxnSp>
        <p:nvCxnSpPr>
          <p:cNvPr id="12" name="Přímá spojovací čára 11"/>
          <p:cNvCxnSpPr>
            <a:stCxn id="9" idx="2"/>
            <a:endCxn id="8" idx="4"/>
          </p:cNvCxnSpPr>
          <p:nvPr/>
        </p:nvCxnSpPr>
        <p:spPr>
          <a:xfrm flipH="1">
            <a:off x="1619672" y="4941183"/>
            <a:ext cx="533" cy="151215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vnoramenný trojúhelník 12"/>
          <p:cNvSpPr/>
          <p:nvPr/>
        </p:nvSpPr>
        <p:spPr>
          <a:xfrm>
            <a:off x="6726532" y="5032542"/>
            <a:ext cx="864096" cy="1008112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ovací čára 13"/>
          <p:cNvCxnSpPr>
            <a:stCxn id="13" idx="0"/>
            <a:endCxn id="13" idx="3"/>
          </p:cNvCxnSpPr>
          <p:nvPr/>
        </p:nvCxnSpPr>
        <p:spPr>
          <a:xfrm>
            <a:off x="7158580" y="5032542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7020272" y="3933056"/>
          <a:ext cx="460375" cy="815975"/>
        </p:xfrm>
        <a:graphic>
          <a:graphicData uri="http://schemas.openxmlformats.org/presentationml/2006/ole">
            <p:oleObj spid="_x0000_s33795" name="Rovnice" r:id="rId4" imgW="241200" imgH="393480" progId="Equation.3">
              <p:embed/>
            </p:oleObj>
          </a:graphicData>
        </a:graphic>
      </p:graphicFrame>
      <p:sp>
        <p:nvSpPr>
          <p:cNvPr id="16" name="Elipsa 15"/>
          <p:cNvSpPr/>
          <p:nvPr/>
        </p:nvSpPr>
        <p:spPr>
          <a:xfrm>
            <a:off x="2744655" y="4938700"/>
            <a:ext cx="1584176" cy="151216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louk 16"/>
          <p:cNvSpPr/>
          <p:nvPr/>
        </p:nvSpPr>
        <p:spPr>
          <a:xfrm rot="16200000">
            <a:off x="2780260" y="4886172"/>
            <a:ext cx="1512168" cy="1595190"/>
          </a:xfrm>
          <a:prstGeom prst="arc">
            <a:avLst>
              <a:gd name="adj1" fmla="val 5302922"/>
              <a:gd name="adj2" fmla="val 21577391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" name="Přímá spojovací čára 17"/>
          <p:cNvCxnSpPr>
            <a:endCxn id="17" idx="0"/>
          </p:cNvCxnSpPr>
          <p:nvPr/>
        </p:nvCxnSpPr>
        <p:spPr>
          <a:xfrm flipV="1">
            <a:off x="2699792" y="5661248"/>
            <a:ext cx="1633793" cy="1956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>
            <a:stCxn id="17" idx="2"/>
            <a:endCxn id="16" idx="4"/>
          </p:cNvCxnSpPr>
          <p:nvPr/>
        </p:nvCxnSpPr>
        <p:spPr>
          <a:xfrm>
            <a:off x="3531370" y="4927698"/>
            <a:ext cx="5373" cy="152317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/>
        </p:nvSpPr>
        <p:spPr>
          <a:xfrm>
            <a:off x="3394785" y="487689"/>
            <a:ext cx="1008112" cy="100811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1" name="Přímá spojovací čára 20"/>
          <p:cNvCxnSpPr>
            <a:stCxn id="20" idx="0"/>
            <a:endCxn id="20" idx="2"/>
          </p:cNvCxnSpPr>
          <p:nvPr/>
        </p:nvCxnSpPr>
        <p:spPr>
          <a:xfrm>
            <a:off x="3898841" y="487689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čára 21"/>
          <p:cNvCxnSpPr>
            <a:stCxn id="20" idx="1"/>
            <a:endCxn id="20" idx="3"/>
          </p:cNvCxnSpPr>
          <p:nvPr/>
        </p:nvCxnSpPr>
        <p:spPr>
          <a:xfrm>
            <a:off x="3394785" y="991745"/>
            <a:ext cx="10081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 flipV="1">
            <a:off x="3394785" y="476672"/>
            <a:ext cx="100811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>
            <a:off x="3394785" y="487689"/>
            <a:ext cx="1008112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bdélník 24"/>
          <p:cNvSpPr/>
          <p:nvPr/>
        </p:nvSpPr>
        <p:spPr>
          <a:xfrm>
            <a:off x="3394785" y="487689"/>
            <a:ext cx="504056" cy="504056"/>
          </a:xfrm>
          <a:prstGeom prst="rect">
            <a:avLst/>
          </a:prstGeom>
          <a:solidFill>
            <a:srgbClr val="FF0000">
              <a:alpha val="7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>
            <a:off x="4978961" y="487689"/>
            <a:ext cx="1008112" cy="100811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7" name="Přímá spojovací čára 26"/>
          <p:cNvCxnSpPr>
            <a:stCxn id="26" idx="0"/>
            <a:endCxn id="26" idx="2"/>
          </p:cNvCxnSpPr>
          <p:nvPr/>
        </p:nvCxnSpPr>
        <p:spPr>
          <a:xfrm>
            <a:off x="5483017" y="487689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>
            <a:stCxn id="26" idx="1"/>
            <a:endCxn id="26" idx="3"/>
          </p:cNvCxnSpPr>
          <p:nvPr/>
        </p:nvCxnSpPr>
        <p:spPr>
          <a:xfrm>
            <a:off x="4978961" y="991745"/>
            <a:ext cx="10081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bdélník 28"/>
          <p:cNvSpPr/>
          <p:nvPr/>
        </p:nvSpPr>
        <p:spPr>
          <a:xfrm>
            <a:off x="4978961" y="487689"/>
            <a:ext cx="504056" cy="1008112"/>
          </a:xfrm>
          <a:prstGeom prst="rect">
            <a:avLst/>
          </a:prstGeom>
          <a:solidFill>
            <a:srgbClr val="FF0000">
              <a:alpha val="6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30" name="Object 104"/>
          <p:cNvGraphicFramePr>
            <a:graphicFrameLocks noChangeAspect="1"/>
          </p:cNvGraphicFramePr>
          <p:nvPr/>
        </p:nvGraphicFramePr>
        <p:xfrm>
          <a:off x="1620367" y="559697"/>
          <a:ext cx="287337" cy="815975"/>
        </p:xfrm>
        <a:graphic>
          <a:graphicData uri="http://schemas.openxmlformats.org/presentationml/2006/ole">
            <p:oleObj spid="_x0000_s33796" name="Rovnice" r:id="rId5" imgW="152280" imgH="393480" progId="Equation.3">
              <p:embed/>
            </p:oleObj>
          </a:graphicData>
        </a:graphic>
      </p:graphicFrame>
      <p:graphicFrame>
        <p:nvGraphicFramePr>
          <p:cNvPr id="31" name="Object 104"/>
          <p:cNvGraphicFramePr>
            <a:graphicFrameLocks noChangeAspect="1"/>
          </p:cNvGraphicFramePr>
          <p:nvPr/>
        </p:nvGraphicFramePr>
        <p:xfrm>
          <a:off x="7308999" y="631705"/>
          <a:ext cx="287337" cy="815975"/>
        </p:xfrm>
        <a:graphic>
          <a:graphicData uri="http://schemas.openxmlformats.org/presentationml/2006/ole">
            <p:oleObj spid="_x0000_s33797" name="Rovnice" r:id="rId6" imgW="152280" imgH="393480" progId="Equation.3">
              <p:embed/>
            </p:oleObj>
          </a:graphicData>
        </a:graphic>
      </p:graphicFrame>
      <p:sp>
        <p:nvSpPr>
          <p:cNvPr id="32" name="Rovnoramenný trojúhelník 31"/>
          <p:cNvSpPr/>
          <p:nvPr/>
        </p:nvSpPr>
        <p:spPr>
          <a:xfrm>
            <a:off x="5790428" y="5032542"/>
            <a:ext cx="864096" cy="1008112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3" name="Přímá spojovací čára 32"/>
          <p:cNvCxnSpPr>
            <a:stCxn id="32" idx="0"/>
            <a:endCxn id="32" idx="3"/>
          </p:cNvCxnSpPr>
          <p:nvPr/>
        </p:nvCxnSpPr>
        <p:spPr>
          <a:xfrm>
            <a:off x="6222476" y="5032542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vnoramenný trojúhelník 33"/>
          <p:cNvSpPr/>
          <p:nvPr/>
        </p:nvSpPr>
        <p:spPr>
          <a:xfrm>
            <a:off x="7734644" y="5032542"/>
            <a:ext cx="864096" cy="1008112"/>
          </a:xfrm>
          <a:prstGeom prst="triangle">
            <a:avLst/>
          </a:prstGeom>
          <a:solidFill>
            <a:srgbClr val="44F9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Přímá spojovací čára 34"/>
          <p:cNvCxnSpPr>
            <a:stCxn id="34" idx="0"/>
            <a:endCxn id="34" idx="3"/>
          </p:cNvCxnSpPr>
          <p:nvPr/>
        </p:nvCxnSpPr>
        <p:spPr>
          <a:xfrm>
            <a:off x="8166692" y="5032542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Pravoúhlý trojúhelník 35"/>
          <p:cNvSpPr/>
          <p:nvPr/>
        </p:nvSpPr>
        <p:spPr>
          <a:xfrm>
            <a:off x="8170704" y="5032542"/>
            <a:ext cx="417150" cy="1008112"/>
          </a:xfrm>
          <a:prstGeom prst="rtTriangle">
            <a:avLst/>
          </a:prstGeom>
          <a:solidFill>
            <a:srgbClr val="EB45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TextovéPole 36"/>
          <p:cNvSpPr txBox="1"/>
          <p:nvPr/>
        </p:nvSpPr>
        <p:spPr>
          <a:xfrm>
            <a:off x="4500687" y="77572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&lt;</a:t>
            </a:r>
            <a:endParaRPr lang="cs-CZ" dirty="0"/>
          </a:p>
        </p:txBody>
      </p:sp>
      <p:sp>
        <p:nvSpPr>
          <p:cNvPr id="38" name="Obdélník 37"/>
          <p:cNvSpPr/>
          <p:nvPr/>
        </p:nvSpPr>
        <p:spPr>
          <a:xfrm>
            <a:off x="755576" y="2348880"/>
            <a:ext cx="78488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400" b="1" dirty="0" smtClean="0">
                <a:hlinkClick r:id="rId7" action="ppaction://hlinksldjump"/>
              </a:rPr>
              <a:t>Zlomky &gt; 1, Zlomky &lt; 1 </a:t>
            </a:r>
            <a:endParaRPr lang="cs-CZ" sz="2400" b="1" dirty="0" smtClean="0"/>
          </a:p>
          <a:p>
            <a:pPr>
              <a:buFont typeface="Arial" pitchFamily="34" charset="0"/>
              <a:buChar char="•"/>
            </a:pPr>
            <a:r>
              <a:rPr lang="cs-CZ" sz="2400" b="1" dirty="0" smtClean="0"/>
              <a:t> </a:t>
            </a:r>
            <a:r>
              <a:rPr lang="cs-CZ" sz="2400" b="1" dirty="0" smtClean="0">
                <a:hlinkClick r:id="rId8" action="ppaction://hlinksldjump"/>
              </a:rPr>
              <a:t>Smíšené číslo</a:t>
            </a:r>
            <a:endParaRPr lang="cs-CZ" sz="2400" b="1" dirty="0" smtClean="0"/>
          </a:p>
          <a:p>
            <a:pPr>
              <a:buFont typeface="Arial" pitchFamily="34" charset="0"/>
              <a:buChar char="•"/>
            </a:pPr>
            <a:r>
              <a:rPr lang="cs-CZ" sz="2400" b="1" dirty="0" smtClean="0"/>
              <a:t> </a:t>
            </a:r>
            <a:r>
              <a:rPr lang="cs-CZ" sz="2400" b="1" dirty="0" smtClean="0">
                <a:hlinkClick r:id="rId9" action="ppaction://hlinksldjump"/>
              </a:rPr>
              <a:t>Porovnávání zlomků</a:t>
            </a:r>
            <a:endParaRPr lang="cs-CZ" sz="2400" b="1" dirty="0" smtClean="0"/>
          </a:p>
          <a:p>
            <a:pPr>
              <a:buFont typeface="Arial" pitchFamily="34" charset="0"/>
              <a:buChar char="•"/>
            </a:pPr>
            <a:r>
              <a:rPr lang="cs-CZ" sz="2400" b="1" dirty="0" smtClean="0"/>
              <a:t> </a:t>
            </a:r>
            <a:r>
              <a:rPr lang="cs-CZ" sz="2400" b="1" dirty="0" smtClean="0">
                <a:hlinkClick r:id="rId10" action="ppaction://hlinksldjump"/>
              </a:rPr>
              <a:t>Desetinné zlomky a převod zlomků na desetinná čísla a     naopak</a:t>
            </a:r>
            <a:endParaRPr lang="cs-CZ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9047E-6 C 0.01198 -0.02406 0.03299 -0.05853 0.05799 -0.05853 C 0.09497 -0.05853 0.125 -0.02267 0.125 0.02267 C 0.125 0.03724 0.12205 0.05066 0.11597 0.06268 C 0.11701 0.06268 2.77778E-7 0.24242 2.77778E-7 0.24381 C 2.77778E-7 0.24242 -0.11701 0.06268 -0.11597 0.06268 C -0.12205 0.05066 -0.125 0.03724 -0.125 0.02267 C -0.125 -0.02267 -0.09497 -0.05853 -0.05694 -0.05853 C -0.03299 -0.05853 -0.01198 -0.02406 2.77778E-7 3.9047E-6 Z " pathEditMode="relative" rAng="0" ptsTypes="fffffffff">
                                      <p:cBhvr>
                                        <p:cTn id="6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0.00347 L 0.13125 0.12468 L 0.08333 0.32061 L -0.07083 0.32061 L -0.11875 0.12468 L 0.00625 0.00347 Z " pathEditMode="relative" rAng="0" ptsTypes="FFFFFF">
                                      <p:cBhvr>
                                        <p:cTn id="8" dur="50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605 0.00232 C 0.09375 -0.04834 0.04566 -0.08026 -0.00781 -0.08026 C -0.06145 -0.08026 -0.10954 -0.04834 -0.14166 0.00232 C -0.10954 0.05298 -0.06145 0.0849 -0.00781 0.0849 C 0.04566 0.0849 0.09375 0.05298 0.12605 0.00232 Z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788 0.00208 C -0.08784 -0.04858 -0.04288 -0.0805 0.00712 -0.0805 C 0.05712 -0.0805 0.10209 -0.04858 0.13212 0.00208 C 0.10209 0.05274 0.05712 0.08466 0.00712 0.08466 C -0.04288 0.08466 -0.08784 0.05274 -0.11788 0.00208 Z " pathEditMode="relative" rAng="0" ptsTypes="fffff"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12 -0.02398  0.033 -0.05863  0.058 -0.05863  C 0.095 -0.05863  0.125 -0.02265  0.125 0.02265  C 0.125 0.03731  0.122 0.05063  0.116 0.06262  C 0.117 0.06262  0 0.2425  0 0.24383  C 0 0.2425  -0.117 0.06262  -0.116 0.06262  C -0.122 0.05063  -0.125 0.03731  -0.125 0.02265  C -0.125 -0.02265  -0.095 -0.05863  -0.057 -0.05863  C -0.033 -0.05863  -0.012 -0.02398  0 0  Z" pathEditMode="relative" ptsTypes="">
                                      <p:cBhvr>
                                        <p:cTn id="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620688"/>
            <a:ext cx="20265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Zlomky &gt; 1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11560" y="1268760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Je-li čitatel zlomku větší než jeho jmenovatel, je zlomek větší než 1.</a:t>
            </a:r>
            <a:endParaRPr lang="cs-CZ" sz="2400" dirty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876300" y="2205038"/>
          <a:ext cx="263525" cy="815975"/>
        </p:xfrm>
        <a:graphic>
          <a:graphicData uri="http://schemas.openxmlformats.org/presentationml/2006/ole">
            <p:oleObj spid="_x0000_s2050" name="Rovnice" r:id="rId3" imgW="139680" imgH="393480" progId="Equation.3">
              <p:embed/>
            </p:oleObj>
          </a:graphicData>
        </a:graphic>
      </p:graphicFrame>
      <p:sp>
        <p:nvSpPr>
          <p:cNvPr id="5" name="Obdélník 4"/>
          <p:cNvSpPr/>
          <p:nvPr/>
        </p:nvSpPr>
        <p:spPr>
          <a:xfrm>
            <a:off x="1259632" y="2276872"/>
            <a:ext cx="6912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&gt; 1</a:t>
            </a:r>
            <a:endParaRPr lang="cs-CZ" sz="3200" dirty="0">
              <a:solidFill>
                <a:srgbClr val="FF0000"/>
              </a:solidFill>
            </a:endParaRP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3311525" y="2205038"/>
          <a:ext cx="407988" cy="815975"/>
        </p:xfrm>
        <a:graphic>
          <a:graphicData uri="http://schemas.openxmlformats.org/presentationml/2006/ole">
            <p:oleObj spid="_x0000_s2051" name="Rovnice" r:id="rId4" imgW="215640" imgH="393480" progId="Equation.3">
              <p:embed/>
            </p:oleObj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891213" y="2133600"/>
          <a:ext cx="288925" cy="815975"/>
        </p:xfrm>
        <a:graphic>
          <a:graphicData uri="http://schemas.openxmlformats.org/presentationml/2006/ole">
            <p:oleObj spid="_x0000_s2052" name="Rovnice" r:id="rId5" imgW="152280" imgH="393480" progId="Equation.3">
              <p:embed/>
            </p:oleObj>
          </a:graphicData>
        </a:graphic>
      </p:graphicFrame>
      <p:sp>
        <p:nvSpPr>
          <p:cNvPr id="8" name="Obdélník 7"/>
          <p:cNvSpPr/>
          <p:nvPr/>
        </p:nvSpPr>
        <p:spPr>
          <a:xfrm>
            <a:off x="4371309" y="2310718"/>
            <a:ext cx="808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&gt; 1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6228184" y="2276872"/>
            <a:ext cx="808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&gt; 1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683568" y="3284984"/>
            <a:ext cx="21194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Zlomky &lt; 1 </a:t>
            </a:r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863600" y="5046663"/>
          <a:ext cx="431800" cy="815975"/>
        </p:xfrm>
        <a:graphic>
          <a:graphicData uri="http://schemas.openxmlformats.org/presentationml/2006/ole">
            <p:oleObj spid="_x0000_s2053" name="Rovnice" r:id="rId6" imgW="228600" imgH="393480" progId="Equation.3">
              <p:embed/>
            </p:oleObj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357313" y="5046663"/>
          <a:ext cx="503237" cy="815975"/>
        </p:xfrm>
        <a:graphic>
          <a:graphicData uri="http://schemas.openxmlformats.org/presentationml/2006/ole">
            <p:oleObj spid="_x0000_s2054" name="Rovnice" r:id="rId7" imgW="266400" imgH="393480" progId="Equation.3">
              <p:embed/>
            </p:oleObj>
          </a:graphicData>
        </a:graphic>
      </p:graphicFrame>
      <p:sp>
        <p:nvSpPr>
          <p:cNvPr id="14" name="Obdélník 13"/>
          <p:cNvSpPr/>
          <p:nvPr/>
        </p:nvSpPr>
        <p:spPr>
          <a:xfrm>
            <a:off x="1907704" y="5157192"/>
            <a:ext cx="6912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&lt; 1</a:t>
            </a:r>
            <a:endParaRPr lang="cs-CZ" sz="3200" dirty="0">
              <a:solidFill>
                <a:srgbClr val="FF0000"/>
              </a:solidFill>
            </a:endParaRPr>
          </a:p>
        </p:txBody>
      </p:sp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378200" y="5008276"/>
          <a:ext cx="263525" cy="815975"/>
        </p:xfrm>
        <a:graphic>
          <a:graphicData uri="http://schemas.openxmlformats.org/presentationml/2006/ole">
            <p:oleObj spid="_x0000_s2055" name="Rovnice" r:id="rId8" imgW="139680" imgH="393480" progId="Equation.3">
              <p:embed/>
            </p:oleObj>
          </a:graphicData>
        </a:graphic>
      </p:graphicFrame>
      <p:sp>
        <p:nvSpPr>
          <p:cNvPr id="17" name="Obdélník 16"/>
          <p:cNvSpPr/>
          <p:nvPr/>
        </p:nvSpPr>
        <p:spPr>
          <a:xfrm>
            <a:off x="4286694" y="5118576"/>
            <a:ext cx="6912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&lt; 1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6228184" y="5118576"/>
            <a:ext cx="6912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&lt; 1</a:t>
            </a:r>
            <a:endParaRPr lang="cs-CZ" sz="3200" dirty="0">
              <a:solidFill>
                <a:srgbClr val="FF0000"/>
              </a:solidFill>
            </a:endParaRPr>
          </a:p>
        </p:txBody>
      </p:sp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5862238" y="5046568"/>
          <a:ext cx="288925" cy="815975"/>
        </p:xfrm>
        <a:graphic>
          <a:graphicData uri="http://schemas.openxmlformats.org/presentationml/2006/ole">
            <p:oleObj spid="_x0000_s2056" name="Rovnice" r:id="rId9" imgW="152280" imgH="393480" progId="Equation.3">
              <p:embed/>
            </p:oleObj>
          </a:graphicData>
        </a:graphic>
      </p:graphicFrame>
      <p:sp>
        <p:nvSpPr>
          <p:cNvPr id="20" name="Obdélník 19"/>
          <p:cNvSpPr/>
          <p:nvPr/>
        </p:nvSpPr>
        <p:spPr>
          <a:xfrm>
            <a:off x="683568" y="4005064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Je-li čitatel zlomku menší než jeho jmenovatel, je zlomek menší než 1.</a:t>
            </a:r>
          </a:p>
        </p:txBody>
      </p: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3751972" y="2221787"/>
          <a:ext cx="504825" cy="815975"/>
        </p:xfrm>
        <a:graphic>
          <a:graphicData uri="http://schemas.openxmlformats.org/presentationml/2006/ole">
            <p:oleObj spid="_x0000_s2057" name="Rovnice" r:id="rId10" imgW="266400" imgH="393480" progId="Equation.3">
              <p:embed/>
            </p:oleObj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3707904" y="5013176"/>
          <a:ext cx="504825" cy="815975"/>
        </p:xfrm>
        <a:graphic>
          <a:graphicData uri="http://schemas.openxmlformats.org/presentationml/2006/ole">
            <p:oleObj spid="_x0000_s2058" name="Rovnice" r:id="rId11" imgW="266400" imgH="393480" progId="Equation.3">
              <p:embed/>
            </p:oleObj>
          </a:graphicData>
        </a:graphic>
      </p:graphicFrame>
      <p:grpSp>
        <p:nvGrpSpPr>
          <p:cNvPr id="24" name="Skupina 23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25" name="Popisek se čtyřstrannou šipkou 24">
              <a:hlinkClick r:id="rId12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TextovéPole 25">
              <a:hlinkClick r:id="rId13" action="ppaction://hlinksldjump"/>
            </p:cNvPr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8" dur="25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25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4" grpId="0"/>
      <p:bldP spid="17" grpId="0"/>
      <p:bldP spid="18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260648"/>
            <a:ext cx="24609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Smíšené číslo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67544" y="764704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Zlomek, který je větší než 1, můžeme zapsat ve tvaru smíšeného čísla. </a:t>
            </a:r>
            <a:r>
              <a:rPr lang="cs-CZ" sz="2400" dirty="0" smtClean="0">
                <a:solidFill>
                  <a:srgbClr val="FF0000"/>
                </a:solidFill>
              </a:rPr>
              <a:t>Smíšené číslo </a:t>
            </a:r>
            <a:r>
              <a:rPr lang="cs-CZ" sz="2400" dirty="0" smtClean="0"/>
              <a:t>se skládá z celého čísla a ze zlomku menšího než jedna.</a:t>
            </a:r>
            <a:endParaRPr lang="cs-CZ" sz="2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2685" y="2276872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3140968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3933056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3927150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2282778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51668" y="2276872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2276872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2276872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68895" y="3148687"/>
            <a:ext cx="16478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4745" y="3140968"/>
            <a:ext cx="16478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4062" y="3146874"/>
            <a:ext cx="16478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59229" y="3137670"/>
            <a:ext cx="16478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639500" y="2276872"/>
          <a:ext cx="503237" cy="815975"/>
        </p:xfrm>
        <a:graphic>
          <a:graphicData uri="http://schemas.openxmlformats.org/presentationml/2006/ole">
            <p:oleObj spid="_x0000_s3074" name="Rovnice" r:id="rId5" imgW="266400" imgH="393480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334453" y="2276153"/>
          <a:ext cx="455612" cy="815975"/>
        </p:xfrm>
        <a:graphic>
          <a:graphicData uri="http://schemas.openxmlformats.org/presentationml/2006/ole">
            <p:oleObj spid="_x0000_s3075" name="Rovnice" r:id="rId6" imgW="2412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68C0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68C0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260648"/>
            <a:ext cx="55235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Převeď zlomky na smíšená čísla</a:t>
            </a:r>
            <a:endParaRPr lang="cs-CZ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2798945" y="4507189"/>
            <a:ext cx="1007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9 : 4 = </a:t>
            </a:r>
            <a:endParaRPr lang="cs-CZ" sz="24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3663041" y="4507189"/>
            <a:ext cx="340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</a:t>
            </a:r>
            <a:endParaRPr lang="cs-CZ" sz="2400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2785776" y="4812144"/>
            <a:ext cx="340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</a:t>
            </a:r>
            <a:endParaRPr lang="cs-CZ" sz="24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3951073" y="4488589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(zbytek 1)</a:t>
            </a:r>
            <a:endParaRPr lang="cs-CZ" sz="2400" dirty="0"/>
          </a:p>
        </p:txBody>
      </p:sp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350673" y="4507189"/>
          <a:ext cx="503237" cy="815975"/>
        </p:xfrm>
        <a:graphic>
          <a:graphicData uri="http://schemas.openxmlformats.org/presentationml/2006/ole">
            <p:oleObj spid="_x0000_s4098" name="Rovnice" r:id="rId3" imgW="266400" imgH="393480" progId="Equation.3">
              <p:embed/>
            </p:oleObj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926737" y="4507189"/>
          <a:ext cx="455612" cy="815975"/>
        </p:xfrm>
        <a:graphic>
          <a:graphicData uri="http://schemas.openxmlformats.org/presentationml/2006/ole">
            <p:oleObj spid="_x0000_s4099" name="Rovnice" r:id="rId4" imgW="241200" imgH="393480" progId="Equation.3">
              <p:embed/>
            </p:oleObj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251520" y="980728"/>
          <a:ext cx="647700" cy="815975"/>
        </p:xfrm>
        <a:graphic>
          <a:graphicData uri="http://schemas.openxmlformats.org/presentationml/2006/ole">
            <p:oleObj spid="_x0000_s4100" name="Rovnice" r:id="rId5" imgW="342720" imgH="393480" progId="Equation.3">
              <p:embed/>
            </p:oleObj>
          </a:graphicData>
        </a:graphic>
      </p:graphicFrame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2042541" y="969711"/>
          <a:ext cx="1079500" cy="815975"/>
        </p:xfrm>
        <a:graphic>
          <a:graphicData uri="http://schemas.openxmlformats.org/presentationml/2006/ole">
            <p:oleObj spid="_x0000_s4101" name="Rovnice" r:id="rId6" imgW="571320" imgH="393480" progId="Equation.3">
              <p:embed/>
            </p:oleObj>
          </a:graphicData>
        </a:graphic>
      </p:graphicFrame>
      <p:graphicFrame>
        <p:nvGraphicFramePr>
          <p:cNvPr id="59400" name="Object 8"/>
          <p:cNvGraphicFramePr>
            <a:graphicFrameLocks noChangeAspect="1"/>
          </p:cNvGraphicFramePr>
          <p:nvPr/>
        </p:nvGraphicFramePr>
        <p:xfrm>
          <a:off x="3122661" y="1185735"/>
          <a:ext cx="431800" cy="368300"/>
        </p:xfrm>
        <a:graphic>
          <a:graphicData uri="http://schemas.openxmlformats.org/presentationml/2006/ole">
            <p:oleObj spid="_x0000_s4102" name="Rovnice" r:id="rId7" imgW="228600" imgH="177480" progId="Equation.3">
              <p:embed/>
            </p:oleObj>
          </a:graphicData>
        </a:graphic>
      </p:graphicFrame>
      <p:graphicFrame>
        <p:nvGraphicFramePr>
          <p:cNvPr id="59401" name="Object 9"/>
          <p:cNvGraphicFramePr>
            <a:graphicFrameLocks noChangeAspect="1"/>
          </p:cNvGraphicFramePr>
          <p:nvPr/>
        </p:nvGraphicFramePr>
        <p:xfrm>
          <a:off x="3554709" y="969711"/>
          <a:ext cx="503237" cy="815975"/>
        </p:xfrm>
        <a:graphic>
          <a:graphicData uri="http://schemas.openxmlformats.org/presentationml/2006/ole">
            <p:oleObj spid="_x0000_s4103" name="Rovnice" r:id="rId8" imgW="266400" imgH="393480" progId="Equation.3">
              <p:embed/>
            </p:oleObj>
          </a:graphicData>
        </a:graphic>
      </p:graphicFrame>
      <p:graphicFrame>
        <p:nvGraphicFramePr>
          <p:cNvPr id="59402" name="Object 10"/>
          <p:cNvGraphicFramePr>
            <a:graphicFrameLocks noChangeAspect="1"/>
          </p:cNvGraphicFramePr>
          <p:nvPr/>
        </p:nvGraphicFramePr>
        <p:xfrm>
          <a:off x="4058765" y="969711"/>
          <a:ext cx="431800" cy="815975"/>
        </p:xfrm>
        <a:graphic>
          <a:graphicData uri="http://schemas.openxmlformats.org/presentationml/2006/ole">
            <p:oleObj spid="_x0000_s4104" name="Rovnice" r:id="rId9" imgW="228600" imgH="393480" progId="Equation.3">
              <p:embed/>
            </p:oleObj>
          </a:graphicData>
        </a:graphic>
      </p:graphicFrame>
      <p:sp>
        <p:nvSpPr>
          <p:cNvPr id="31" name="TextovéPole 30"/>
          <p:cNvSpPr txBox="1"/>
          <p:nvPr/>
        </p:nvSpPr>
        <p:spPr>
          <a:xfrm>
            <a:off x="251520" y="1988840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Číslo v čitateli rozložíme na součet </a:t>
            </a:r>
            <a:r>
              <a:rPr lang="cs-CZ" sz="2400" dirty="0" smtClean="0">
                <a:solidFill>
                  <a:srgbClr val="006600"/>
                </a:solidFill>
              </a:rPr>
              <a:t>co největšího násobku jmenovatele </a:t>
            </a:r>
            <a:r>
              <a:rPr lang="cs-CZ" sz="2400" dirty="0" smtClean="0"/>
              <a:t> a zbytku čitatele.</a:t>
            </a:r>
            <a:endParaRPr lang="cs-CZ" sz="2400" dirty="0"/>
          </a:p>
        </p:txBody>
      </p:sp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971600" y="980728"/>
          <a:ext cx="1008063" cy="815975"/>
        </p:xfrm>
        <a:graphic>
          <a:graphicData uri="http://schemas.openxmlformats.org/presentationml/2006/ole">
            <p:oleObj spid="_x0000_s4105" name="Rovnice" r:id="rId10" imgW="533160" imgH="393480" progId="Equation.3">
              <p:embed/>
            </p:oleObj>
          </a:graphicData>
        </a:graphic>
      </p:graphicFrame>
      <p:sp>
        <p:nvSpPr>
          <p:cNvPr id="33" name="TextovéPole 32"/>
          <p:cNvSpPr txBox="1"/>
          <p:nvPr/>
        </p:nvSpPr>
        <p:spPr>
          <a:xfrm>
            <a:off x="235392" y="27809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Zlomek vyjádříme jako součet dvou zlomků.</a:t>
            </a:r>
          </a:p>
        </p:txBody>
      </p:sp>
      <p:sp>
        <p:nvSpPr>
          <p:cNvPr id="34" name="TextovéPole 33"/>
          <p:cNvSpPr txBox="1"/>
          <p:nvPr/>
        </p:nvSpPr>
        <p:spPr>
          <a:xfrm>
            <a:off x="223580" y="3240916"/>
            <a:ext cx="7876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Zlomek větší než jedna zkrátíme na celé číslo. 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191324" y="4077072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Jinak: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323528" y="5445224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6600"/>
                </a:solidFill>
              </a:rPr>
              <a:t>Čitatele vydělíme jmenovatelem </a:t>
            </a:r>
            <a:r>
              <a:rPr lang="cs-CZ" sz="2400" dirty="0" smtClean="0"/>
              <a:t>- výsledek jsou celky a zbytek zapíšeme do čitatele.</a:t>
            </a:r>
          </a:p>
        </p:txBody>
      </p:sp>
      <p:sp>
        <p:nvSpPr>
          <p:cNvPr id="37" name="Obdélník 36"/>
          <p:cNvSpPr/>
          <p:nvPr/>
        </p:nvSpPr>
        <p:spPr>
          <a:xfrm>
            <a:off x="213358" y="3645024"/>
            <a:ext cx="45663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/>
              <a:t>Zapíšeme ve tvaru smíšeného čísla.</a:t>
            </a:r>
          </a:p>
        </p:txBody>
      </p:sp>
      <p:sp>
        <p:nvSpPr>
          <p:cNvPr id="21" name="Zahnutá šipka dolů 20"/>
          <p:cNvSpPr/>
          <p:nvPr/>
        </p:nvSpPr>
        <p:spPr>
          <a:xfrm rot="21294816" flipH="1">
            <a:off x="945978" y="4231662"/>
            <a:ext cx="2852748" cy="332563"/>
          </a:xfrm>
          <a:prstGeom prst="curvedDown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2" name="Zahnutá šipka nahoru 21"/>
          <p:cNvSpPr/>
          <p:nvPr/>
        </p:nvSpPr>
        <p:spPr>
          <a:xfrm rot="804645" flipH="1">
            <a:off x="1273814" y="4972610"/>
            <a:ext cx="1566169" cy="217111"/>
          </a:xfrm>
          <a:prstGeom prst="curvedUp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50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500"/>
                            </p:stCondLst>
                            <p:childTnLst>
                              <p:par>
                                <p:cTn id="8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3528" y="260648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Převod smíšeného čísla na zlomky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539552" y="980728"/>
          <a:ext cx="623888" cy="815975"/>
        </p:xfrm>
        <a:graphic>
          <a:graphicData uri="http://schemas.openxmlformats.org/presentationml/2006/ole">
            <p:oleObj spid="_x0000_s5122" name="Rovnice" r:id="rId3" imgW="330120" imgH="393480" progId="Equation.3">
              <p:embed/>
            </p:oleObj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467544" y="2204864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Celé číslo před zlomkem vyjádříme pomocí zlomku se jmenovatelem 5 (v pětinách). </a:t>
            </a:r>
            <a:endParaRPr lang="cs-CZ" sz="2400" dirty="0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435446" y="981075"/>
          <a:ext cx="720725" cy="815975"/>
        </p:xfrm>
        <a:graphic>
          <a:graphicData uri="http://schemas.openxmlformats.org/presentationml/2006/ole">
            <p:oleObj spid="_x0000_s5123" name="Rovnice" r:id="rId4" imgW="380880" imgH="393480" progId="Equation.3">
              <p:embed/>
            </p:oleObj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209645" y="981075"/>
          <a:ext cx="263525" cy="815975"/>
        </p:xfrm>
        <a:graphic>
          <a:graphicData uri="http://schemas.openxmlformats.org/presentationml/2006/ole">
            <p:oleObj spid="_x0000_s5124" name="Rovnice" r:id="rId5" imgW="139680" imgH="393480" progId="Equation.3">
              <p:embed/>
            </p:oleObj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3491880" y="1052736"/>
          <a:ext cx="647700" cy="815975"/>
        </p:xfrm>
        <a:graphic>
          <a:graphicData uri="http://schemas.openxmlformats.org/presentationml/2006/ole">
            <p:oleObj spid="_x0000_s5125" name="Rovnice" r:id="rId6" imgW="342720" imgH="393480" progId="Equation.3">
              <p:embed/>
            </p:oleObj>
          </a:graphicData>
        </a:graphic>
      </p:graphicFrame>
      <p:sp>
        <p:nvSpPr>
          <p:cNvPr id="9" name="Zahnutá šipka nahoru 8"/>
          <p:cNvSpPr/>
          <p:nvPr/>
        </p:nvSpPr>
        <p:spPr>
          <a:xfrm rot="10800000" flipV="1">
            <a:off x="1259632" y="1844824"/>
            <a:ext cx="2664296" cy="432048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1137650" y="975617"/>
          <a:ext cx="263525" cy="815975"/>
        </p:xfrm>
        <a:graphic>
          <a:graphicData uri="http://schemas.openxmlformats.org/presentationml/2006/ole">
            <p:oleObj spid="_x0000_s5126" name="Rovnice" r:id="rId7" imgW="139680" imgH="393480" progId="Equation.3">
              <p:embed/>
            </p:oleObj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395536" y="3068960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Smíšený zlomek máme vyjádřený jako součet dvou zlomků se stejným jmenovatelem. </a:t>
            </a:r>
            <a:endParaRPr lang="cs-CZ" sz="2400" dirty="0"/>
          </a:p>
        </p:txBody>
      </p:sp>
      <p:sp>
        <p:nvSpPr>
          <p:cNvPr id="11" name="Obdélník 10"/>
          <p:cNvSpPr/>
          <p:nvPr/>
        </p:nvSpPr>
        <p:spPr>
          <a:xfrm>
            <a:off x="517518" y="4005064"/>
            <a:ext cx="22876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/>
              <a:t>Zlomky sečteme.</a:t>
            </a:r>
            <a:endParaRPr lang="cs-CZ" sz="2400" dirty="0"/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660400" y="4941888"/>
          <a:ext cx="671513" cy="812800"/>
        </p:xfrm>
        <a:graphic>
          <a:graphicData uri="http://schemas.openxmlformats.org/presentationml/2006/ole">
            <p:oleObj spid="_x0000_s5127" name="Rovnice" r:id="rId8" imgW="355320" imgH="393480" progId="Equation.3">
              <p:embed/>
            </p:oleObj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1332354" y="4935538"/>
          <a:ext cx="1079500" cy="812800"/>
        </p:xfrm>
        <a:graphic>
          <a:graphicData uri="http://schemas.openxmlformats.org/presentationml/2006/ole">
            <p:oleObj spid="_x0000_s5128" name="Rovnice" r:id="rId9" imgW="571320" imgH="393480" progId="Equation.3">
              <p:embed/>
            </p:oleObj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2489332" y="4912931"/>
          <a:ext cx="406400" cy="812800"/>
        </p:xfrm>
        <a:graphic>
          <a:graphicData uri="http://schemas.openxmlformats.org/presentationml/2006/ole">
            <p:oleObj spid="_x0000_s5129" name="Rovnice" r:id="rId10" imgW="215640" imgH="393480" progId="Equation.3">
              <p:embed/>
            </p:oleObj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860032" y="4869160"/>
          <a:ext cx="3214687" cy="815975"/>
        </p:xfrm>
        <a:graphic>
          <a:graphicData uri="http://schemas.openxmlformats.org/presentationml/2006/ole">
            <p:oleObj spid="_x0000_s5130" name="Rovnice" r:id="rId11" imgW="17017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76672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Převeď zlomky na smíšená čísla</a:t>
            </a:r>
            <a:endParaRPr lang="cs-CZ" sz="2800" b="1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4067944" y="4149080"/>
          <a:ext cx="407987" cy="815975"/>
        </p:xfrm>
        <a:graphic>
          <a:graphicData uri="http://schemas.openxmlformats.org/presentationml/2006/ole">
            <p:oleObj spid="_x0000_s6146" name="Rovnice" r:id="rId3" imgW="215640" imgH="393480" progId="Equation.3">
              <p:embed/>
            </p:oleObj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84550" y="4149725"/>
          <a:ext cx="647700" cy="815975"/>
        </p:xfrm>
        <a:graphic>
          <a:graphicData uri="http://schemas.openxmlformats.org/presentationml/2006/ole">
            <p:oleObj spid="_x0000_s6147" name="Rovnice" r:id="rId4" imgW="342720" imgH="393480" progId="Equation.3">
              <p:embed/>
            </p:oleObj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96491" y="1142207"/>
          <a:ext cx="623887" cy="815975"/>
        </p:xfrm>
        <a:graphic>
          <a:graphicData uri="http://schemas.openxmlformats.org/presentationml/2006/ole">
            <p:oleObj spid="_x0000_s6148" name="Rovnice" r:id="rId5" imgW="330120" imgH="393480" progId="Equation.3">
              <p:embed/>
            </p:oleObj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115616" y="1124744"/>
          <a:ext cx="1127125" cy="815975"/>
        </p:xfrm>
        <a:graphic>
          <a:graphicData uri="http://schemas.openxmlformats.org/presentationml/2006/ole">
            <p:oleObj spid="_x0000_s6149" name="Rovnice" r:id="rId6" imgW="596880" imgH="393480" progId="Equation.3">
              <p:embed/>
            </p:oleObj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537645" y="2367037"/>
          <a:ext cx="647700" cy="815975"/>
        </p:xfrm>
        <a:graphic>
          <a:graphicData uri="http://schemas.openxmlformats.org/presentationml/2006/ole">
            <p:oleObj spid="_x0000_s6150" name="Rovnice" r:id="rId7" imgW="342720" imgH="393480" progId="Equation.3">
              <p:embed/>
            </p:oleObj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1259632" y="2348880"/>
          <a:ext cx="431800" cy="815975"/>
        </p:xfrm>
        <a:graphic>
          <a:graphicData uri="http://schemas.openxmlformats.org/presentationml/2006/ole">
            <p:oleObj spid="_x0000_s6151" name="Rovnice" r:id="rId8" imgW="228600" imgH="393480" progId="Equation.3">
              <p:embed/>
            </p:oleObj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1445198" y="4221163"/>
          <a:ext cx="407988" cy="815975"/>
        </p:xfrm>
        <a:graphic>
          <a:graphicData uri="http://schemas.openxmlformats.org/presentationml/2006/ole">
            <p:oleObj spid="_x0000_s6152" name="Rovnice" r:id="rId9" imgW="215640" imgH="393480" progId="Equation.3">
              <p:embed/>
            </p:oleObj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76263" y="4221163"/>
          <a:ext cx="792162" cy="815975"/>
        </p:xfrm>
        <a:graphic>
          <a:graphicData uri="http://schemas.openxmlformats.org/presentationml/2006/ole">
            <p:oleObj spid="_x0000_s6153" name="Rovnice" r:id="rId10" imgW="419040" imgH="393480" progId="Equation.3">
              <p:embed/>
            </p:oleObj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3419872" y="1124744"/>
          <a:ext cx="647700" cy="815975"/>
        </p:xfrm>
        <a:graphic>
          <a:graphicData uri="http://schemas.openxmlformats.org/presentationml/2006/ole">
            <p:oleObj spid="_x0000_s6154" name="Rovnice" r:id="rId11" imgW="342720" imgH="393480" progId="Equation.3">
              <p:embed/>
            </p:oleObj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4104085" y="1124744"/>
          <a:ext cx="576262" cy="815975"/>
        </p:xfrm>
        <a:graphic>
          <a:graphicData uri="http://schemas.openxmlformats.org/presentationml/2006/ole">
            <p:oleObj spid="_x0000_s6155" name="Rovnice" r:id="rId12" imgW="304560" imgH="393480" progId="Equation.3">
              <p:embed/>
            </p:oleObj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3456880" y="2283175"/>
          <a:ext cx="623888" cy="815975"/>
        </p:xfrm>
        <a:graphic>
          <a:graphicData uri="http://schemas.openxmlformats.org/presentationml/2006/ole">
            <p:oleObj spid="_x0000_s6156" name="Rovnice" r:id="rId13" imgW="330120" imgH="393480" progId="Equation.3">
              <p:embed/>
            </p:oleObj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/>
        </p:nvGraphicFramePr>
        <p:xfrm>
          <a:off x="4162781" y="2276872"/>
          <a:ext cx="552450" cy="815975"/>
        </p:xfrm>
        <a:graphic>
          <a:graphicData uri="http://schemas.openxmlformats.org/presentationml/2006/ole">
            <p:oleObj spid="_x0000_s6157" name="Rovnice" r:id="rId14" imgW="291960" imgH="393480" progId="Equation.3">
              <p:embed/>
            </p:oleObj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5940152" y="1052736"/>
          <a:ext cx="647700" cy="815975"/>
        </p:xfrm>
        <a:graphic>
          <a:graphicData uri="http://schemas.openxmlformats.org/presentationml/2006/ole">
            <p:oleObj spid="_x0000_s6158" name="Rovnice" r:id="rId15" imgW="342720" imgH="393480" progId="Equation.3">
              <p:embed/>
            </p:oleObj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6793231" y="1268760"/>
          <a:ext cx="215900" cy="342900"/>
        </p:xfrm>
        <a:graphic>
          <a:graphicData uri="http://schemas.openxmlformats.org/presentationml/2006/ole">
            <p:oleObj spid="_x0000_s6159" name="Rovnice" r:id="rId16" imgW="114120" imgH="164880" progId="Equation.3">
              <p:embed/>
            </p:oleObj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5945988" y="2348880"/>
          <a:ext cx="647700" cy="815975"/>
        </p:xfrm>
        <a:graphic>
          <a:graphicData uri="http://schemas.openxmlformats.org/presentationml/2006/ole">
            <p:oleObj spid="_x0000_s6160" name="Rovnice" r:id="rId17" imgW="342720" imgH="393480" progId="Equation.3">
              <p:embed/>
            </p:oleObj>
          </a:graphicData>
        </a:graphic>
      </p:graphicFrame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6660232" y="2348880"/>
          <a:ext cx="1198562" cy="815975"/>
        </p:xfrm>
        <a:graphic>
          <a:graphicData uri="http://schemas.openxmlformats.org/presentationml/2006/ole">
            <p:oleObj spid="_x0000_s6161" name="Rovnice" r:id="rId18" imgW="634680" imgH="393480" progId="Equation.3">
              <p:embed/>
            </p:oleObj>
          </a:graphicData>
        </a:graphic>
      </p:graphicFrame>
      <p:sp>
        <p:nvSpPr>
          <p:cNvPr id="19" name="Obdélník 18"/>
          <p:cNvSpPr/>
          <p:nvPr/>
        </p:nvSpPr>
        <p:spPr>
          <a:xfrm>
            <a:off x="539552" y="3429000"/>
            <a:ext cx="49428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 smtClean="0"/>
              <a:t>Převeď smíšená čísla na zlomky </a:t>
            </a:r>
            <a:endParaRPr lang="cs-CZ" sz="2800" b="1" dirty="0"/>
          </a:p>
        </p:txBody>
      </p:sp>
      <p:graphicFrame>
        <p:nvGraphicFramePr>
          <p:cNvPr id="52242" name="Object 18"/>
          <p:cNvGraphicFramePr>
            <a:graphicFrameLocks noChangeAspect="1"/>
          </p:cNvGraphicFramePr>
          <p:nvPr/>
        </p:nvGraphicFramePr>
        <p:xfrm>
          <a:off x="5916613" y="4221163"/>
          <a:ext cx="695325" cy="815975"/>
        </p:xfrm>
        <a:graphic>
          <a:graphicData uri="http://schemas.openxmlformats.org/presentationml/2006/ole">
            <p:oleObj spid="_x0000_s6162" name="Rovnice" r:id="rId19" imgW="368280" imgH="393480" progId="Equation.3">
              <p:embed/>
            </p:oleObj>
          </a:graphicData>
        </a:graphic>
      </p:graphicFrame>
      <p:graphicFrame>
        <p:nvGraphicFramePr>
          <p:cNvPr id="52243" name="Object 19"/>
          <p:cNvGraphicFramePr>
            <a:graphicFrameLocks noChangeAspect="1"/>
          </p:cNvGraphicFramePr>
          <p:nvPr/>
        </p:nvGraphicFramePr>
        <p:xfrm>
          <a:off x="6610258" y="4210071"/>
          <a:ext cx="407988" cy="815975"/>
        </p:xfrm>
        <a:graphic>
          <a:graphicData uri="http://schemas.openxmlformats.org/presentationml/2006/ole">
            <p:oleObj spid="_x0000_s6163" name="Rovnice" r:id="rId20" imgW="215640" imgH="393480" progId="Equation.3">
              <p:embed/>
            </p:oleObj>
          </a:graphicData>
        </a:graphic>
      </p:graphicFrame>
      <p:graphicFrame>
        <p:nvGraphicFramePr>
          <p:cNvPr id="52244" name="Object 20"/>
          <p:cNvGraphicFramePr>
            <a:graphicFrameLocks noChangeAspect="1"/>
          </p:cNvGraphicFramePr>
          <p:nvPr/>
        </p:nvGraphicFramePr>
        <p:xfrm>
          <a:off x="612775" y="5589588"/>
          <a:ext cx="790575" cy="815975"/>
        </p:xfrm>
        <a:graphic>
          <a:graphicData uri="http://schemas.openxmlformats.org/presentationml/2006/ole">
            <p:oleObj spid="_x0000_s6164" name="Rovnice" r:id="rId21" imgW="419040" imgH="393480" progId="Equation.3">
              <p:embed/>
            </p:oleObj>
          </a:graphicData>
        </a:graphic>
      </p:graphicFrame>
      <p:graphicFrame>
        <p:nvGraphicFramePr>
          <p:cNvPr id="52245" name="Object 21"/>
          <p:cNvGraphicFramePr>
            <a:graphicFrameLocks noChangeAspect="1"/>
          </p:cNvGraphicFramePr>
          <p:nvPr/>
        </p:nvGraphicFramePr>
        <p:xfrm>
          <a:off x="1474155" y="5589588"/>
          <a:ext cx="431800" cy="815975"/>
        </p:xfrm>
        <a:graphic>
          <a:graphicData uri="http://schemas.openxmlformats.org/presentationml/2006/ole">
            <p:oleObj spid="_x0000_s6165" name="Rovnice" r:id="rId22" imgW="228600" imgH="393480" progId="Equation.3">
              <p:embed/>
            </p:oleObj>
          </a:graphicData>
        </a:graphic>
      </p:graphicFrame>
      <p:graphicFrame>
        <p:nvGraphicFramePr>
          <p:cNvPr id="52246" name="Object 22"/>
          <p:cNvGraphicFramePr>
            <a:graphicFrameLocks noChangeAspect="1"/>
          </p:cNvGraphicFramePr>
          <p:nvPr/>
        </p:nvGraphicFramePr>
        <p:xfrm>
          <a:off x="3479800" y="5589588"/>
          <a:ext cx="673100" cy="815975"/>
        </p:xfrm>
        <a:graphic>
          <a:graphicData uri="http://schemas.openxmlformats.org/presentationml/2006/ole">
            <p:oleObj spid="_x0000_s6166" name="Rovnice" r:id="rId23" imgW="355320" imgH="393480" progId="Equation.3">
              <p:embed/>
            </p:oleObj>
          </a:graphicData>
        </a:graphic>
      </p:graphicFrame>
      <p:graphicFrame>
        <p:nvGraphicFramePr>
          <p:cNvPr id="52247" name="Object 23"/>
          <p:cNvGraphicFramePr>
            <a:graphicFrameLocks noChangeAspect="1"/>
          </p:cNvGraphicFramePr>
          <p:nvPr/>
        </p:nvGraphicFramePr>
        <p:xfrm>
          <a:off x="4239900" y="5561300"/>
          <a:ext cx="433388" cy="815975"/>
        </p:xfrm>
        <a:graphic>
          <a:graphicData uri="http://schemas.openxmlformats.org/presentationml/2006/ole">
            <p:oleObj spid="_x0000_s6167" name="Rovnice" r:id="rId24" imgW="228600" imgH="393480" progId="Equation.3">
              <p:embed/>
            </p:oleObj>
          </a:graphicData>
        </a:graphic>
      </p:graphicFrame>
      <p:graphicFrame>
        <p:nvGraphicFramePr>
          <p:cNvPr id="52248" name="Object 24"/>
          <p:cNvGraphicFramePr>
            <a:graphicFrameLocks noChangeAspect="1"/>
          </p:cNvGraphicFramePr>
          <p:nvPr/>
        </p:nvGraphicFramePr>
        <p:xfrm>
          <a:off x="5934246" y="5445224"/>
          <a:ext cx="673100" cy="815975"/>
        </p:xfrm>
        <a:graphic>
          <a:graphicData uri="http://schemas.openxmlformats.org/presentationml/2006/ole">
            <p:oleObj spid="_x0000_s6168" name="Rovnice" r:id="rId25" imgW="355320" imgH="393480" progId="Equation.3">
              <p:embed/>
            </p:oleObj>
          </a:graphicData>
        </a:graphic>
      </p:graphicFrame>
      <p:graphicFrame>
        <p:nvGraphicFramePr>
          <p:cNvPr id="52249" name="Object 25"/>
          <p:cNvGraphicFramePr>
            <a:graphicFrameLocks noChangeAspect="1"/>
          </p:cNvGraphicFramePr>
          <p:nvPr/>
        </p:nvGraphicFramePr>
        <p:xfrm>
          <a:off x="6702425" y="5445125"/>
          <a:ext cx="431800" cy="815975"/>
        </p:xfrm>
        <a:graphic>
          <a:graphicData uri="http://schemas.openxmlformats.org/presentationml/2006/ole">
            <p:oleObj spid="_x0000_s6169" name="Rovnice" r:id="rId26" imgW="228600" imgH="393480" progId="Equation.3">
              <p:embed/>
            </p:oleObj>
          </a:graphicData>
        </a:graphic>
      </p:graphicFrame>
      <p:grpSp>
        <p:nvGrpSpPr>
          <p:cNvPr id="28" name="Skupina 27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29" name="Popisek se čtyřstrannou šipkou 28">
              <a:hlinkClick r:id="rId27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TextovéPole 29">
              <a:hlinkClick r:id="rId28" action="ppaction://hlinksldjump"/>
            </p:cNvPr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11560" y="404664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b="1" dirty="0" smtClean="0">
                <a:solidFill>
                  <a:srgbClr val="002060"/>
                </a:solidFill>
              </a:rPr>
              <a:t>Porovnávání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r>
              <a:rPr lang="cs-CZ" sz="3200" b="1" dirty="0" smtClean="0">
                <a:solidFill>
                  <a:srgbClr val="002060"/>
                </a:solidFill>
              </a:rPr>
              <a:t>zlomků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539552" y="1052736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Zlomky se stejným jmenovatelem</a:t>
            </a:r>
            <a:endParaRPr lang="cs-CZ" sz="2800" dirty="0">
              <a:solidFill>
                <a:srgbClr val="FF0000"/>
              </a:solidFill>
            </a:endParaRP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971600" y="3042245"/>
            <a:ext cx="68407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/>
          <p:nvPr/>
        </p:nvCxnSpPr>
        <p:spPr>
          <a:xfrm>
            <a:off x="982233" y="2804014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>
            <a:off x="2699792" y="2807378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2113095" y="2814647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>
            <a:off x="1537031" y="2814647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3265223" y="2809801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>
            <a:off x="3822444" y="2815588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427984" y="2815588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5558846" y="2826221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>
            <a:off x="6126700" y="2809801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4982782" y="2826221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7833626" y="2777902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>
            <a:off x="7265772" y="2796745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>
            <a:off x="6702764" y="2807378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93"/>
          <p:cNvGraphicFramePr>
            <a:graphicFrameLocks noChangeAspect="1"/>
          </p:cNvGraphicFramePr>
          <p:nvPr/>
        </p:nvGraphicFramePr>
        <p:xfrm>
          <a:off x="7037388" y="1817960"/>
          <a:ext cx="382587" cy="815975"/>
        </p:xfrm>
        <a:graphic>
          <a:graphicData uri="http://schemas.openxmlformats.org/presentationml/2006/ole">
            <p:oleObj spid="_x0000_s7170" name="Rovnice" r:id="rId3" imgW="203040" imgH="393480" progId="Equation.3">
              <p:embed/>
            </p:oleObj>
          </a:graphicData>
        </a:graphic>
      </p:graphicFrame>
      <p:graphicFrame>
        <p:nvGraphicFramePr>
          <p:cNvPr id="22" name="Object 95"/>
          <p:cNvGraphicFramePr>
            <a:graphicFrameLocks noChangeAspect="1"/>
          </p:cNvGraphicFramePr>
          <p:nvPr/>
        </p:nvGraphicFramePr>
        <p:xfrm>
          <a:off x="2545143" y="1786211"/>
          <a:ext cx="287338" cy="815975"/>
        </p:xfrm>
        <a:graphic>
          <a:graphicData uri="http://schemas.openxmlformats.org/presentationml/2006/ole">
            <p:oleObj spid="_x0000_s7171" name="Rovnice" r:id="rId4" imgW="152280" imgH="393480" progId="Equation.3">
              <p:embed/>
            </p:oleObj>
          </a:graphicData>
        </a:graphic>
      </p:graphicFrame>
      <p:graphicFrame>
        <p:nvGraphicFramePr>
          <p:cNvPr id="24" name="Object 97"/>
          <p:cNvGraphicFramePr>
            <a:graphicFrameLocks noChangeAspect="1"/>
          </p:cNvGraphicFramePr>
          <p:nvPr/>
        </p:nvGraphicFramePr>
        <p:xfrm>
          <a:off x="3668170" y="1794222"/>
          <a:ext cx="287338" cy="815975"/>
        </p:xfrm>
        <a:graphic>
          <a:graphicData uri="http://schemas.openxmlformats.org/presentationml/2006/ole">
            <p:oleObj spid="_x0000_s7172" name="Rovnice" r:id="rId5" imgW="152280" imgH="393480" progId="Equation.3">
              <p:embed/>
            </p:oleObj>
          </a:graphicData>
        </a:graphic>
      </p:graphicFrame>
      <p:graphicFrame>
        <p:nvGraphicFramePr>
          <p:cNvPr id="26" name="Object 99"/>
          <p:cNvGraphicFramePr>
            <a:graphicFrameLocks noChangeAspect="1"/>
          </p:cNvGraphicFramePr>
          <p:nvPr/>
        </p:nvGraphicFramePr>
        <p:xfrm>
          <a:off x="2195736" y="4529905"/>
          <a:ext cx="303300" cy="861304"/>
        </p:xfrm>
        <a:graphic>
          <a:graphicData uri="http://schemas.openxmlformats.org/presentationml/2006/ole">
            <p:oleObj spid="_x0000_s7173" name="Rovnice" r:id="rId6" imgW="152280" imgH="393480" progId="Equation.3">
              <p:embed/>
            </p:oleObj>
          </a:graphicData>
        </a:graphic>
      </p:graphicFrame>
      <p:graphicFrame>
        <p:nvGraphicFramePr>
          <p:cNvPr id="30734" name="Object 14"/>
          <p:cNvGraphicFramePr>
            <a:graphicFrameLocks noChangeAspect="1"/>
          </p:cNvGraphicFramePr>
          <p:nvPr/>
        </p:nvGraphicFramePr>
        <p:xfrm>
          <a:off x="1331640" y="4529905"/>
          <a:ext cx="287337" cy="815975"/>
        </p:xfrm>
        <a:graphic>
          <a:graphicData uri="http://schemas.openxmlformats.org/presentationml/2006/ole">
            <p:oleObj spid="_x0000_s7174" name="Rovnice" r:id="rId7" imgW="152280" imgH="393480" progId="Equation.3">
              <p:embed/>
            </p:oleObj>
          </a:graphicData>
        </a:graphic>
      </p:graphicFrame>
      <p:graphicFrame>
        <p:nvGraphicFramePr>
          <p:cNvPr id="30735" name="Object 15"/>
          <p:cNvGraphicFramePr>
            <a:graphicFrameLocks noChangeAspect="1"/>
          </p:cNvGraphicFramePr>
          <p:nvPr/>
        </p:nvGraphicFramePr>
        <p:xfrm>
          <a:off x="4821075" y="1781448"/>
          <a:ext cx="303212" cy="862012"/>
        </p:xfrm>
        <a:graphic>
          <a:graphicData uri="http://schemas.openxmlformats.org/presentationml/2006/ole">
            <p:oleObj spid="_x0000_s7175" name="Rovnice" r:id="rId8" imgW="152280" imgH="393480" progId="Equation.3">
              <p:embed/>
            </p:oleObj>
          </a:graphicData>
        </a:graphic>
      </p:graphicFrame>
      <p:graphicFrame>
        <p:nvGraphicFramePr>
          <p:cNvPr id="30736" name="Object 16"/>
          <p:cNvGraphicFramePr>
            <a:graphicFrameLocks noChangeAspect="1"/>
          </p:cNvGraphicFramePr>
          <p:nvPr/>
        </p:nvGraphicFramePr>
        <p:xfrm>
          <a:off x="3164891" y="3299522"/>
          <a:ext cx="190500" cy="342900"/>
        </p:xfrm>
        <a:graphic>
          <a:graphicData uri="http://schemas.openxmlformats.org/presentationml/2006/ole">
            <p:oleObj spid="_x0000_s7176" name="Rovnice" r:id="rId9" imgW="101520" imgH="164880" progId="Equation.3">
              <p:embed/>
            </p:oleObj>
          </a:graphicData>
        </a:graphic>
      </p:graphicFrame>
      <p:graphicFrame>
        <p:nvGraphicFramePr>
          <p:cNvPr id="30737" name="Object 16"/>
          <p:cNvGraphicFramePr>
            <a:graphicFrameLocks noChangeAspect="1"/>
          </p:cNvGraphicFramePr>
          <p:nvPr/>
        </p:nvGraphicFramePr>
        <p:xfrm>
          <a:off x="5462588" y="3349744"/>
          <a:ext cx="238125" cy="342900"/>
        </p:xfrm>
        <a:graphic>
          <a:graphicData uri="http://schemas.openxmlformats.org/presentationml/2006/ole">
            <p:oleObj spid="_x0000_s7177" name="Rovnice" r:id="rId10" imgW="126720" imgH="164880" progId="Equation.3">
              <p:embed/>
            </p:oleObj>
          </a:graphicData>
        </a:graphic>
      </p:graphicFrame>
      <p:graphicFrame>
        <p:nvGraphicFramePr>
          <p:cNvPr id="30738" name="Object 16"/>
          <p:cNvGraphicFramePr>
            <a:graphicFrameLocks noChangeAspect="1"/>
          </p:cNvGraphicFramePr>
          <p:nvPr/>
        </p:nvGraphicFramePr>
        <p:xfrm>
          <a:off x="7729538" y="3315010"/>
          <a:ext cx="214312" cy="369888"/>
        </p:xfrm>
        <a:graphic>
          <a:graphicData uri="http://schemas.openxmlformats.org/presentationml/2006/ole">
            <p:oleObj spid="_x0000_s7178" name="Rovnice" r:id="rId11" imgW="114120" imgH="177480" progId="Equation.3">
              <p:embed/>
            </p:oleObj>
          </a:graphicData>
        </a:graphic>
      </p:graphicFrame>
      <p:graphicFrame>
        <p:nvGraphicFramePr>
          <p:cNvPr id="30739" name="Object 19"/>
          <p:cNvGraphicFramePr>
            <a:graphicFrameLocks noChangeAspect="1"/>
          </p:cNvGraphicFramePr>
          <p:nvPr/>
        </p:nvGraphicFramePr>
        <p:xfrm>
          <a:off x="4788024" y="4530700"/>
          <a:ext cx="287337" cy="815975"/>
        </p:xfrm>
        <a:graphic>
          <a:graphicData uri="http://schemas.openxmlformats.org/presentationml/2006/ole">
            <p:oleObj spid="_x0000_s7179" name="Rovnice" r:id="rId12" imgW="152280" imgH="393480" progId="Equation.3">
              <p:embed/>
            </p:oleObj>
          </a:graphicData>
        </a:graphic>
      </p:graphicFrame>
      <p:graphicFrame>
        <p:nvGraphicFramePr>
          <p:cNvPr id="30740" name="Object 20"/>
          <p:cNvGraphicFramePr>
            <a:graphicFrameLocks noChangeAspect="1"/>
          </p:cNvGraphicFramePr>
          <p:nvPr/>
        </p:nvGraphicFramePr>
        <p:xfrm>
          <a:off x="5796136" y="4547623"/>
          <a:ext cx="382587" cy="815975"/>
        </p:xfrm>
        <a:graphic>
          <a:graphicData uri="http://schemas.openxmlformats.org/presentationml/2006/ole">
            <p:oleObj spid="_x0000_s7180" name="Rovnice" r:id="rId13" imgW="203040" imgH="393480" progId="Equation.3">
              <p:embed/>
            </p:oleObj>
          </a:graphicData>
        </a:graphic>
      </p:graphicFrame>
      <p:sp>
        <p:nvSpPr>
          <p:cNvPr id="39" name="Elipsa 38"/>
          <p:cNvSpPr/>
          <p:nvPr/>
        </p:nvSpPr>
        <p:spPr>
          <a:xfrm>
            <a:off x="2411760" y="1700808"/>
            <a:ext cx="504056" cy="936104"/>
          </a:xfrm>
          <a:prstGeom prst="ellipse">
            <a:avLst/>
          </a:prstGeom>
          <a:solidFill>
            <a:srgbClr val="FF00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Elipsa 39"/>
          <p:cNvSpPr/>
          <p:nvPr/>
        </p:nvSpPr>
        <p:spPr>
          <a:xfrm>
            <a:off x="4716016" y="1700808"/>
            <a:ext cx="504056" cy="936104"/>
          </a:xfrm>
          <a:prstGeom prst="ellipse">
            <a:avLst/>
          </a:prstGeom>
          <a:solidFill>
            <a:srgbClr val="FF00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Elipsa 40"/>
          <p:cNvSpPr/>
          <p:nvPr/>
        </p:nvSpPr>
        <p:spPr>
          <a:xfrm>
            <a:off x="3563888" y="1700808"/>
            <a:ext cx="504056" cy="936104"/>
          </a:xfrm>
          <a:prstGeom prst="ellipse">
            <a:avLst/>
          </a:prstGeom>
          <a:solidFill>
            <a:srgbClr val="FFFF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Elipsa 41"/>
          <p:cNvSpPr/>
          <p:nvPr/>
        </p:nvSpPr>
        <p:spPr>
          <a:xfrm>
            <a:off x="6965187" y="1716936"/>
            <a:ext cx="504056" cy="936104"/>
          </a:xfrm>
          <a:prstGeom prst="ellipse">
            <a:avLst/>
          </a:prstGeom>
          <a:solidFill>
            <a:srgbClr val="FFFF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Obdélník 42"/>
          <p:cNvSpPr/>
          <p:nvPr/>
        </p:nvSpPr>
        <p:spPr>
          <a:xfrm>
            <a:off x="1691680" y="4787271"/>
            <a:ext cx="372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&lt;</a:t>
            </a:r>
            <a:endParaRPr lang="cs-CZ" dirty="0"/>
          </a:p>
        </p:txBody>
      </p:sp>
      <p:sp>
        <p:nvSpPr>
          <p:cNvPr id="44" name="Obdélník 43"/>
          <p:cNvSpPr/>
          <p:nvPr/>
        </p:nvSpPr>
        <p:spPr>
          <a:xfrm>
            <a:off x="5220072" y="474672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&lt;</a:t>
            </a:r>
            <a:endParaRPr lang="cs-CZ" dirty="0"/>
          </a:p>
        </p:txBody>
      </p:sp>
      <p:sp>
        <p:nvSpPr>
          <p:cNvPr id="45" name="TextovéPole 44"/>
          <p:cNvSpPr txBox="1"/>
          <p:nvPr/>
        </p:nvSpPr>
        <p:spPr>
          <a:xfrm>
            <a:off x="683568" y="5517232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Pokud mají dva zlomky </a:t>
            </a:r>
            <a:r>
              <a:rPr lang="cs-CZ" sz="2800" b="1" dirty="0" smtClean="0">
                <a:solidFill>
                  <a:srgbClr val="FF0000"/>
                </a:solidFill>
              </a:rPr>
              <a:t>stejné jmenovatele</a:t>
            </a:r>
            <a:r>
              <a:rPr lang="cs-CZ" sz="2800" dirty="0" smtClean="0"/>
              <a:t>, </a:t>
            </a:r>
            <a:r>
              <a:rPr lang="cs-CZ" sz="2800" dirty="0" smtClean="0">
                <a:solidFill>
                  <a:srgbClr val="002060"/>
                </a:solidFill>
              </a:rPr>
              <a:t>větší</a:t>
            </a:r>
            <a:r>
              <a:rPr lang="cs-CZ" sz="2800" dirty="0" smtClean="0"/>
              <a:t> je ten zlomek, který má </a:t>
            </a:r>
            <a:r>
              <a:rPr lang="cs-CZ" sz="2800" b="1" dirty="0" smtClean="0">
                <a:solidFill>
                  <a:srgbClr val="FF0000"/>
                </a:solidFill>
              </a:rPr>
              <a:t>většího čitatele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46" name="Obdélník 45"/>
          <p:cNvSpPr/>
          <p:nvPr/>
        </p:nvSpPr>
        <p:spPr>
          <a:xfrm>
            <a:off x="899592" y="3789040"/>
            <a:ext cx="40041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Zjisti, který zlomek je větší</a:t>
            </a:r>
            <a:endParaRPr lang="cs-CZ" sz="2800" dirty="0"/>
          </a:p>
        </p:txBody>
      </p:sp>
      <p:sp>
        <p:nvSpPr>
          <p:cNvPr id="37" name="Elipsa 36"/>
          <p:cNvSpPr/>
          <p:nvPr/>
        </p:nvSpPr>
        <p:spPr>
          <a:xfrm>
            <a:off x="5651710" y="271656"/>
            <a:ext cx="1012089" cy="96348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louk 37"/>
          <p:cNvSpPr/>
          <p:nvPr/>
        </p:nvSpPr>
        <p:spPr>
          <a:xfrm rot="16200000">
            <a:off x="5677601" y="232820"/>
            <a:ext cx="963488" cy="1019126"/>
          </a:xfrm>
          <a:prstGeom prst="arc">
            <a:avLst>
              <a:gd name="adj1" fmla="val 5302922"/>
              <a:gd name="adj2" fmla="val 21577391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7" name="Přímá spojovací čára 46"/>
          <p:cNvCxnSpPr>
            <a:endCxn id="38" idx="0"/>
          </p:cNvCxnSpPr>
          <p:nvPr/>
        </p:nvCxnSpPr>
        <p:spPr>
          <a:xfrm flipV="1">
            <a:off x="5649782" y="727996"/>
            <a:ext cx="1018899" cy="3669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104"/>
          <p:cNvGraphicFramePr>
            <a:graphicFrameLocks noChangeAspect="1"/>
          </p:cNvGraphicFramePr>
          <p:nvPr/>
        </p:nvGraphicFramePr>
        <p:xfrm>
          <a:off x="6804248" y="188640"/>
          <a:ext cx="183572" cy="521305"/>
        </p:xfrm>
        <a:graphic>
          <a:graphicData uri="http://schemas.openxmlformats.org/presentationml/2006/ole">
            <p:oleObj spid="_x0000_s7181" name="Rovnice" r:id="rId14" imgW="152280" imgH="393480" progId="Equation.3">
              <p:embed/>
            </p:oleObj>
          </a:graphicData>
        </a:graphic>
      </p:graphicFrame>
      <p:cxnSp>
        <p:nvCxnSpPr>
          <p:cNvPr id="49" name="Přímá spojovací čára 48"/>
          <p:cNvCxnSpPr>
            <a:stCxn id="38" idx="2"/>
            <a:endCxn id="37" idx="4"/>
          </p:cNvCxnSpPr>
          <p:nvPr/>
        </p:nvCxnSpPr>
        <p:spPr>
          <a:xfrm>
            <a:off x="6156176" y="260648"/>
            <a:ext cx="1579" cy="97449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Elipsa 53"/>
          <p:cNvSpPr/>
          <p:nvPr/>
        </p:nvSpPr>
        <p:spPr>
          <a:xfrm>
            <a:off x="7379902" y="271656"/>
            <a:ext cx="1012089" cy="96348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Oblouk 54"/>
          <p:cNvSpPr/>
          <p:nvPr/>
        </p:nvSpPr>
        <p:spPr>
          <a:xfrm rot="16200000">
            <a:off x="7405793" y="232820"/>
            <a:ext cx="963488" cy="1019126"/>
          </a:xfrm>
          <a:prstGeom prst="arc">
            <a:avLst>
              <a:gd name="adj1" fmla="val 97804"/>
              <a:gd name="adj2" fmla="val 5300768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57" name="Object 104"/>
          <p:cNvGraphicFramePr>
            <a:graphicFrameLocks noChangeAspect="1"/>
          </p:cNvGraphicFramePr>
          <p:nvPr/>
        </p:nvGraphicFramePr>
        <p:xfrm>
          <a:off x="8532440" y="188640"/>
          <a:ext cx="183572" cy="521305"/>
        </p:xfrm>
        <a:graphic>
          <a:graphicData uri="http://schemas.openxmlformats.org/presentationml/2006/ole">
            <p:oleObj spid="_x0000_s7182" name="Rovnice" r:id="rId15" imgW="152280" imgH="393480" progId="Equation.3">
              <p:embed/>
            </p:oleObj>
          </a:graphicData>
        </a:graphic>
      </p:graphicFrame>
      <p:cxnSp>
        <p:nvCxnSpPr>
          <p:cNvPr id="70" name="Přímá spojovací čára 69"/>
          <p:cNvCxnSpPr/>
          <p:nvPr/>
        </p:nvCxnSpPr>
        <p:spPr>
          <a:xfrm flipV="1">
            <a:off x="7380312" y="692696"/>
            <a:ext cx="1018899" cy="3669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Přímá spojovací čára 70"/>
          <p:cNvCxnSpPr/>
          <p:nvPr/>
        </p:nvCxnSpPr>
        <p:spPr>
          <a:xfrm>
            <a:off x="7884368" y="260648"/>
            <a:ext cx="1579" cy="97449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3" grpId="0"/>
      <p:bldP spid="45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542</Words>
  <Application>Microsoft Office PowerPoint</Application>
  <PresentationFormat>Předvádění na obrazovce (4:3)</PresentationFormat>
  <Paragraphs>123</Paragraphs>
  <Slides>17</Slides>
  <Notes>2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9" baseType="lpstr">
      <vt:lpstr>Motiv sady Office</vt:lpstr>
      <vt:lpstr>Rovnice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Ehlerová</dc:creator>
  <cp:lastModifiedBy>Ehlerová</cp:lastModifiedBy>
  <cp:revision>37</cp:revision>
  <dcterms:created xsi:type="dcterms:W3CDTF">2012-10-30T16:27:22Z</dcterms:created>
  <dcterms:modified xsi:type="dcterms:W3CDTF">2013-01-27T20:33:34Z</dcterms:modified>
</cp:coreProperties>
</file>