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72" r:id="rId3"/>
    <p:sldId id="256" r:id="rId4"/>
    <p:sldId id="257" r:id="rId5"/>
    <p:sldId id="260" r:id="rId6"/>
    <p:sldId id="264" r:id="rId7"/>
    <p:sldId id="263" r:id="rId8"/>
    <p:sldId id="266" r:id="rId9"/>
    <p:sldId id="267" r:id="rId10"/>
    <p:sldId id="268" r:id="rId11"/>
    <p:sldId id="269" r:id="rId12"/>
    <p:sldId id="270" r:id="rId13"/>
    <p:sldId id="274" r:id="rId14"/>
    <p:sldId id="27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01C49D-43D2-40D3-BB2C-6463E4D69361}" type="datetimeFigureOut">
              <a:rPr lang="cs-CZ" smtClean="0"/>
              <a:t>29.5.2013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2E50DB9-3FE6-4AE2-8542-4905EB144A7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3/3a/Vysok%C3%A9_Tatry,_v%C3%BDhled_z_vrcholu_Rysy,_z%C3%A1%C5%99%C3%AD_2011_(29)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c/c4/Kralova_Hola_from_Popov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//upload.wikimedia.org/wikipedia/commons/f/f6/Panorama_High_Tatras_from_Poprad_description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a/a3/Gerlachovsk%C3%BD_%C5%A1t%C3%ADt_ze_Slavkovsk%C3%A9ho_%C5%A1t%C3%ADtu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d/d7/Observatory_Skalnate_pleso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//upload.wikimedia.org/wikipedia/commons/6/6c/Podunajska_nizina.pn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92696"/>
            <a:ext cx="79375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250" y="4937104"/>
            <a:ext cx="79375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100" b="1" i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553" y="620688"/>
            <a:ext cx="8229600" cy="82292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VODSTVO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19556" y="2276872"/>
            <a:ext cx="8280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DUNAJ – přítoky:  Morava, Váh, Hron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33233" y="3284984"/>
            <a:ext cx="8280920" cy="1188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Přehradní nádrže – </a:t>
            </a:r>
            <a:r>
              <a:rPr lang="cs-CZ" sz="2800" dirty="0" err="1" smtClean="0"/>
              <a:t>Zemplínská</a:t>
            </a:r>
            <a:r>
              <a:rPr lang="cs-CZ" sz="2800" dirty="0" smtClean="0"/>
              <a:t> </a:t>
            </a:r>
            <a:r>
              <a:rPr lang="cs-CZ" sz="2800" dirty="0" err="1" smtClean="0"/>
              <a:t>šírava</a:t>
            </a:r>
            <a:r>
              <a:rPr lang="cs-CZ" sz="2800" dirty="0" smtClean="0"/>
              <a:t>, Liptovská </a:t>
            </a:r>
            <a:r>
              <a:rPr lang="cs-CZ" sz="2800" dirty="0" err="1" smtClean="0"/>
              <a:t>Mara</a:t>
            </a:r>
            <a:endParaRPr lang="cs-CZ" sz="2800" dirty="0" smtClean="0"/>
          </a:p>
        </p:txBody>
      </p:sp>
      <p:sp>
        <p:nvSpPr>
          <p:cNvPr id="6" name="Zaoblený obdélník 5"/>
          <p:cNvSpPr/>
          <p:nvPr/>
        </p:nvSpPr>
        <p:spPr>
          <a:xfrm>
            <a:off x="433233" y="4714746"/>
            <a:ext cx="8267243" cy="116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effectLst/>
              </a:rPr>
              <a:t>horská jezera (plesa), minerální i termální prameny =) lázně (Piešťany, Trenčianské Teplice)</a:t>
            </a:r>
            <a:endParaRPr lang="cs-CZ" sz="2800" dirty="0" smtClean="0"/>
          </a:p>
        </p:txBody>
      </p:sp>
      <p:pic>
        <p:nvPicPr>
          <p:cNvPr id="8198" name="Picture 6" descr="C:\Users\Parobkova\AppData\Local\Microsoft\Windows\Temporary Internet Files\Content.IE5\EBXCVR6E\MC9004296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32" y="404664"/>
            <a:ext cx="184150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Parobkova\AppData\Local\Microsoft\Windows\Temporary Internet Files\Content.IE5\YI2ZWI2W\MC9004262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3" y="287498"/>
            <a:ext cx="2742696" cy="18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19670" y="252411"/>
            <a:ext cx="863680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MĚSTA</a:t>
            </a:r>
            <a:endParaRPr lang="cs-CZ" sz="2800" dirty="0"/>
          </a:p>
        </p:txBody>
      </p:sp>
      <p:sp>
        <p:nvSpPr>
          <p:cNvPr id="3" name="Zaoblený obdélník 2"/>
          <p:cNvSpPr/>
          <p:nvPr/>
        </p:nvSpPr>
        <p:spPr>
          <a:xfrm>
            <a:off x="254988" y="1385187"/>
            <a:ext cx="3020868" cy="54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HL. MĚSTO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219670" y="2355985"/>
            <a:ext cx="305618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HUTĚ A STROJÍRNY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207774" y="5440452"/>
            <a:ext cx="3068081" cy="868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HISTORICKÉ MĚSTO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205040" y="3659800"/>
            <a:ext cx="3070816" cy="863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DŘEVOZPRACUJÍCÍ PRŮMYSL 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4427984" y="1395905"/>
            <a:ext cx="4248472" cy="54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BRATISLAVA</a:t>
            </a:r>
            <a:endParaRPr lang="cs-CZ" sz="2400" dirty="0"/>
          </a:p>
        </p:txBody>
      </p:sp>
      <p:sp>
        <p:nvSpPr>
          <p:cNvPr id="13" name="Obdélník 12"/>
          <p:cNvSpPr/>
          <p:nvPr/>
        </p:nvSpPr>
        <p:spPr>
          <a:xfrm>
            <a:off x="4427984" y="2513811"/>
            <a:ext cx="4248472" cy="54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KOŠICE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4427984" y="4590255"/>
            <a:ext cx="4248472" cy="54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ŽILINA</a:t>
            </a:r>
            <a:endParaRPr lang="cs-CZ" sz="2400" dirty="0"/>
          </a:p>
        </p:txBody>
      </p:sp>
      <p:sp>
        <p:nvSpPr>
          <p:cNvPr id="15" name="Obdélník 14"/>
          <p:cNvSpPr/>
          <p:nvPr/>
        </p:nvSpPr>
        <p:spPr>
          <a:xfrm>
            <a:off x="4422513" y="3800723"/>
            <a:ext cx="4248472" cy="54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BANSKÁ BYSTRICA</a:t>
            </a:r>
            <a:endParaRPr lang="cs-CZ" sz="2400" dirty="0"/>
          </a:p>
        </p:txBody>
      </p:sp>
      <p:sp>
        <p:nvSpPr>
          <p:cNvPr id="16" name="Obdélník 15"/>
          <p:cNvSpPr/>
          <p:nvPr/>
        </p:nvSpPr>
        <p:spPr>
          <a:xfrm>
            <a:off x="4422513" y="5600663"/>
            <a:ext cx="4248472" cy="54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NITRA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24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404664"/>
            <a:ext cx="7858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7" y="2333685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literatury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 pramenů: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i="1" dirty="0">
                <a:latin typeface="Courier New" pitchFamily="49" charset="0"/>
                <a:cs typeface="Courier New" pitchFamily="49" charset="0"/>
              </a:rPr>
              <a:t>BLOUDKOVÁ, M.; CHALUPA, P.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VLASTIVĚDA PRO 5. ROČNÍK ZÁKLADNÍ ŠKOLY. Praha : nakladatelství SPN, 2007. ISBN 80-7235-185-0. 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-4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i="1" dirty="0">
                <a:latin typeface="Courier New" pitchFamily="49" charset="0"/>
                <a:cs typeface="Courier New" pitchFamily="49" charset="0"/>
              </a:rPr>
              <a:t>BLOUDKOVÁ, M a 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kol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.,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VLASTIVĚDA PRO 5. ROČNÍK ZÁKLADNÍ ŠKOLY. PRACOVNÍ SEŠIT K UČEBNICI. Praha : nakladatelství SPN, 2005. ISBN 80-7235-198-2. s.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37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39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b="1" i="1" dirty="0">
                <a:latin typeface="Courier New" pitchFamily="49" charset="0"/>
                <a:cs typeface="Courier New" pitchFamily="49" charset="0"/>
              </a:rPr>
              <a:t> 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>
                <a:latin typeface="Courier New" pitchFamily="49" charset="0"/>
                <a:cs typeface="Courier New" pitchFamily="49" charset="0"/>
              </a:rPr>
              <a:t>CHALUPA, P. Člověk a jeho svět pro 2. období 1. stupně ZŠ- PUTOVÁNÍ PO EVROPĚ - VLASTIVĚDA. Všeň : Nakladatelství ALTER, 2010. ISBN 978-80-7245-167-8. 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4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-3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endParaRPr lang="cs-CZ" sz="1600" b="1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Wikipedie – Otevřená encyklopedie [online]. [cit.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2013-05-1].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Dostupné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z&lt;</a:t>
            </a:r>
            <a:r>
              <a:rPr lang="cs-CZ" sz="1600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cs.wikipedia.org/wiki/Vysok%C3%A9_Tatry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0121" y="764704"/>
            <a:ext cx="813690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 galerie obrázků a klipartů Microsoft Office nebo z archivu autora.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5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.2013-05-08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File:Slovensko_topo_blank.jpg?uselang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en-US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6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OBR.2][cit.2013-05-08].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latin typeface="Courier New" pitchFamily="49" charset="0"/>
                <a:cs typeface="Courier New" pitchFamily="49" charset="0"/>
              </a:rPr>
              <a:t>http://cs.wikipedia.org/wiki/Soubor:Vysok%C3%A9_Tatry,_v%C3%BDhled_z_vrcholu_Rysy,_z%C3%A1%C5%99%C3%AD_2011_(29).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6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OBR.3][cit.2013-05-08].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File:Kralova_Hola_from_Popova.jpg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OBR.4][cit.2013-05-08].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http://commons.wikimedia.org/wiki/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File:Observatory_Skalnate_pleso.jpg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0121" y="764704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OBR.5][cit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.2013-05-08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latin typeface="Courier New" pitchFamily="49" charset="0"/>
                <a:cs typeface="Courier New" pitchFamily="49" charset="0"/>
              </a:rPr>
              <a:t>http://cs.wikipedia.org/wiki/Soubor:Gerlachovsk%C3%BD_%C5%A1t%C3%ADt_ze_Slavkovsk%C3%A9ho_%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C5%A1t%C3%ADtu.JPG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en-US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7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OBR.6][cit.2013-05-08].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File:Panorama_High_Tatras_from_Poprad_descriptions.jpg?uselang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9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OBR.7][cit.2013-05-08].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File:Podunajska_nizina.png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873165"/>
              </p:ext>
            </p:extLst>
          </p:nvPr>
        </p:nvGraphicFramePr>
        <p:xfrm>
          <a:off x="539552" y="2492896"/>
          <a:ext cx="8208912" cy="3240000"/>
        </p:xfrm>
        <a:graphic>
          <a:graphicData uri="http://schemas.openxmlformats.org/drawingml/2006/table">
            <a:tbl>
              <a:tblPr/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Mgr. Romana</a:t>
                      </a:r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Parobková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Vyučovací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předmět: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Česká</a:t>
                      </a:r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republika a sousední státy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Slovenská republika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VY_32_INOVACE_15.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.PAR.VL.5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08. 05. 2013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6842"/>
            <a:ext cx="7992888" cy="14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3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robkova\AppData\Local\Microsoft\Windows\Temporary Internet Files\Content.IE5\EBXCVR6E\MC9003494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5156471" cy="27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 smtClean="0">
                <a:solidFill>
                  <a:schemeClr val="bg2">
                    <a:lumMod val="50000"/>
                  </a:schemeClr>
                </a:solidFill>
              </a:rPr>
              <a:t>Náš nejbližší soused</a:t>
            </a:r>
            <a:endParaRPr lang="cs-CZ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 smtClean="0">
                <a:solidFill>
                  <a:schemeClr val="bg2">
                    <a:lumMod val="50000"/>
                  </a:schemeClr>
                </a:solidFill>
              </a:rPr>
              <a:t>Slovenská republika</a:t>
            </a:r>
            <a:endParaRPr lang="cs-CZ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HISTORIE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9552" y="1412776"/>
            <a:ext cx="60486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Společný stát  od r . </a:t>
            </a:r>
            <a:endParaRPr lang="cs-CZ" sz="3600" dirty="0"/>
          </a:p>
        </p:txBody>
      </p:sp>
      <p:sp>
        <p:nvSpPr>
          <p:cNvPr id="4" name="Zaoblený obdélník 3"/>
          <p:cNvSpPr/>
          <p:nvPr/>
        </p:nvSpPr>
        <p:spPr>
          <a:xfrm>
            <a:off x="513447" y="2348880"/>
            <a:ext cx="6074777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Česká republika a Slovenská republika jako 2 nové státy od r.</a:t>
            </a:r>
            <a:endParaRPr lang="cs-CZ" sz="3600" dirty="0"/>
          </a:p>
        </p:txBody>
      </p:sp>
      <p:sp>
        <p:nvSpPr>
          <p:cNvPr id="5" name="Zaoblený obdélník 4"/>
          <p:cNvSpPr/>
          <p:nvPr/>
        </p:nvSpPr>
        <p:spPr>
          <a:xfrm>
            <a:off x="755576" y="4701957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1918</a:t>
            </a:r>
            <a:endParaRPr lang="cs-CZ" sz="3600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5733256"/>
            <a:ext cx="201544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1. 1. 1993</a:t>
            </a:r>
            <a:endParaRPr lang="cs-CZ" sz="3600" dirty="0"/>
          </a:p>
        </p:txBody>
      </p:sp>
      <p:sp>
        <p:nvSpPr>
          <p:cNvPr id="7" name="Zaoblený obdélník 6"/>
          <p:cNvSpPr/>
          <p:nvPr/>
        </p:nvSpPr>
        <p:spPr>
          <a:xfrm>
            <a:off x="3157527" y="573325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1938</a:t>
            </a:r>
            <a:endParaRPr lang="cs-CZ" sz="3600" dirty="0"/>
          </a:p>
        </p:txBody>
      </p:sp>
      <p:sp>
        <p:nvSpPr>
          <p:cNvPr id="8" name="Zaoblený obdélník 7"/>
          <p:cNvSpPr/>
          <p:nvPr/>
        </p:nvSpPr>
        <p:spPr>
          <a:xfrm>
            <a:off x="3157527" y="4698179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1. 1. 2003</a:t>
            </a:r>
            <a:endParaRPr lang="cs-CZ" sz="3600" dirty="0"/>
          </a:p>
        </p:txBody>
      </p:sp>
      <p:sp>
        <p:nvSpPr>
          <p:cNvPr id="9" name="Zaoblený obdélník 8"/>
          <p:cNvSpPr/>
          <p:nvPr/>
        </p:nvSpPr>
        <p:spPr>
          <a:xfrm>
            <a:off x="5652120" y="573325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1908</a:t>
            </a:r>
            <a:endParaRPr lang="cs-CZ" sz="3600" dirty="0"/>
          </a:p>
        </p:txBody>
      </p:sp>
      <p:sp>
        <p:nvSpPr>
          <p:cNvPr id="10" name="Zaoblený obdélník 9"/>
          <p:cNvSpPr/>
          <p:nvPr/>
        </p:nvSpPr>
        <p:spPr>
          <a:xfrm>
            <a:off x="5652120" y="4701957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1945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447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73177 -0.00417 L 0.7349 -0.48496 L 0.65157 -0.48496 " pathEditMode="relative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2963E-6 L 0.72569 -0.00601 L 0.72864 -0.37962 L 0.64844 -0.38587 " pathEditMode="relative" ptsTypes="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82292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POVRCH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95536" y="944724"/>
            <a:ext cx="8280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VĚTŠINA ÚZEMÍ TVOŘENA POHOŘÍMI  KARPAT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2" y="1988840"/>
            <a:ext cx="7452828" cy="46908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62410" y="6310339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[</a:t>
            </a:r>
            <a:r>
              <a:rPr lang="en-US" dirty="0" err="1" smtClean="0">
                <a:solidFill>
                  <a:srgbClr val="002060"/>
                </a:solidFill>
              </a:rPr>
              <a:t>Obr</a:t>
            </a:r>
            <a:r>
              <a:rPr lang="en-US" dirty="0" smtClean="0">
                <a:solidFill>
                  <a:srgbClr val="002060"/>
                </a:solidFill>
              </a:rPr>
              <a:t>. 1]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82292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POVRCH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95536" y="944724"/>
            <a:ext cx="8280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VYSOKÉ  A NÍZKÉ TATRY</a:t>
            </a:r>
            <a:endParaRPr lang="cs-CZ" sz="2800" dirty="0"/>
          </a:p>
        </p:txBody>
      </p:sp>
      <p:pic>
        <p:nvPicPr>
          <p:cNvPr id="4098" name="Picture 2" descr="File:Vysoké Tatry, výhled z vrcholu Rysy, září 2011 (29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8" y="2780928"/>
            <a:ext cx="4111860" cy="30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Kralova Hola from Popov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6481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2051720" y="1736812"/>
            <a:ext cx="1080120" cy="90010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999468" y="1736812"/>
            <a:ext cx="1084700" cy="90010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3543195" y="6021288"/>
            <a:ext cx="95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[</a:t>
            </a:r>
            <a:r>
              <a:rPr lang="en-US" dirty="0" err="1">
                <a:solidFill>
                  <a:srgbClr val="002060"/>
                </a:solidFill>
              </a:rPr>
              <a:t>Obr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</a:rPr>
              <a:t>2]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04259" y="6021288"/>
            <a:ext cx="94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[</a:t>
            </a:r>
            <a:r>
              <a:rPr lang="en-US" dirty="0" err="1">
                <a:solidFill>
                  <a:srgbClr val="002060"/>
                </a:solidFill>
              </a:rPr>
              <a:t>Obr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</a:rPr>
              <a:t>3]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Panorama High Tatras from Poprad descript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8" y="4581128"/>
            <a:ext cx="8733862" cy="21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219670" y="252411"/>
            <a:ext cx="863680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VYSOKÉ  TATRY</a:t>
            </a:r>
            <a:endParaRPr lang="cs-CZ" sz="2800" dirty="0"/>
          </a:p>
        </p:txBody>
      </p:sp>
      <p:pic>
        <p:nvPicPr>
          <p:cNvPr id="5124" name="Picture 4" descr="File:Observatory Skalnate ples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6" y="1899141"/>
            <a:ext cx="3398374" cy="25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11773" y="1155819"/>
            <a:ext cx="3422675" cy="54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LOMNICKÝ ŠTÍT</a:t>
            </a:r>
            <a:endParaRPr lang="cs-CZ" dirty="0"/>
          </a:p>
        </p:txBody>
      </p:sp>
      <p:pic>
        <p:nvPicPr>
          <p:cNvPr id="5126" name="Picture 6" descr="Soubor:Gerlachovský štít ze Slavkovského štítu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90964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5469805" y="1172696"/>
            <a:ext cx="3386671" cy="54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GERLACHOVSKÝ ŠTÍT</a:t>
            </a:r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3690216" y="1172696"/>
            <a:ext cx="1695713" cy="3275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26 vrcholů vyšších 2500 m. Z toho 8 přístupných turistům  </a:t>
            </a:r>
          </a:p>
          <a:p>
            <a:pPr algn="ctr"/>
            <a:r>
              <a:rPr lang="cs-CZ" sz="2000" dirty="0" smtClean="0"/>
              <a:t>s uzávěrem </a:t>
            </a:r>
            <a:r>
              <a:rPr lang="cs-CZ" sz="2000" dirty="0" smtClean="0">
                <a:effectLst/>
              </a:rPr>
              <a:t>od</a:t>
            </a:r>
          </a:p>
          <a:p>
            <a:pPr algn="ctr"/>
            <a:r>
              <a:rPr lang="cs-CZ" sz="2000" dirty="0" smtClean="0">
                <a:effectLst/>
              </a:rPr>
              <a:t> </a:t>
            </a:r>
            <a:r>
              <a:rPr lang="cs-CZ" sz="2400" dirty="0" smtClean="0">
                <a:effectLst/>
              </a:rPr>
              <a:t>1.11. - 15.6.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219670" y="1909640"/>
            <a:ext cx="96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Obr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4]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72100" y="1899141"/>
            <a:ext cx="95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Obr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5]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91054" y="4581128"/>
            <a:ext cx="96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Obr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6]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Parobkova\AppData\Local\Microsoft\Windows\Temporary Internet Files\Content.IE5\ZTRI31NY\MC9003266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52708"/>
            <a:ext cx="1979112" cy="139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219670" y="252411"/>
            <a:ext cx="863680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PRŮMYSL A ZEMĚDĚLSTVÍ</a:t>
            </a:r>
            <a:endParaRPr lang="cs-CZ" sz="2800" dirty="0"/>
          </a:p>
        </p:txBody>
      </p:sp>
      <p:sp>
        <p:nvSpPr>
          <p:cNvPr id="3" name="Zaoblený obdélník 2"/>
          <p:cNvSpPr/>
          <p:nvPr/>
        </p:nvSpPr>
        <p:spPr>
          <a:xfrm>
            <a:off x="254988" y="1385187"/>
            <a:ext cx="2588820" cy="54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59832" y="1252708"/>
            <a:ext cx="6372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</a:t>
            </a:r>
            <a:r>
              <a:rPr lang="cs-CZ" sz="2800" dirty="0" smtClean="0"/>
              <a:t>utní, strojírenský, chemický, dřevozpracující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219670" y="2780928"/>
            <a:ext cx="2624138" cy="54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ZEMĚDĚLSTVÍ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32301" y="2767795"/>
            <a:ext cx="56790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ěstování: obilí, zelenina, cukrová řepa, kukuřice, vinná réva</a:t>
            </a:r>
          </a:p>
          <a:p>
            <a:endParaRPr lang="cs-CZ" sz="2800" dirty="0"/>
          </a:p>
          <a:p>
            <a:r>
              <a:rPr lang="cs-CZ" sz="2800" dirty="0"/>
              <a:t>h</a:t>
            </a:r>
            <a:r>
              <a:rPr lang="cs-CZ" sz="2800" dirty="0" smtClean="0"/>
              <a:t>orské a podhorské oblasti: </a:t>
            </a:r>
          </a:p>
          <a:p>
            <a:r>
              <a:rPr lang="cs-CZ" sz="2800" dirty="0"/>
              <a:t>b</a:t>
            </a:r>
            <a:r>
              <a:rPr lang="cs-CZ" sz="2800" dirty="0" smtClean="0"/>
              <a:t>rambory, žito, oves, </a:t>
            </a:r>
          </a:p>
          <a:p>
            <a:r>
              <a:rPr lang="cs-CZ" sz="2800" dirty="0"/>
              <a:t>c</a:t>
            </a:r>
            <a:r>
              <a:rPr lang="cs-CZ" sz="2800" dirty="0" smtClean="0"/>
              <a:t>hov: ovce </a:t>
            </a:r>
            <a:endParaRPr lang="cs-CZ" sz="2800" dirty="0"/>
          </a:p>
        </p:txBody>
      </p:sp>
      <p:pic>
        <p:nvPicPr>
          <p:cNvPr id="9220" name="Picture 4" descr="C:\Users\Parobkova\AppData\Local\Microsoft\Windows\Temporary Internet Files\Content.IE5\ZTRI31NY\MM9000409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07189"/>
            <a:ext cx="14001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arobkova\AppData\Local\Microsoft\Windows\Temporary Internet Files\Content.IE5\YI2ZWI2W\MC9003381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44" y="4339672"/>
            <a:ext cx="1298448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82292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POVRCH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95536" y="944724"/>
            <a:ext cx="8280920" cy="1188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Jih Slovenska – Podunajská nížina </a:t>
            </a:r>
          </a:p>
          <a:p>
            <a:pPr algn="ctr"/>
            <a:r>
              <a:rPr lang="cs-CZ" sz="2800" dirty="0"/>
              <a:t>p</a:t>
            </a:r>
            <a:r>
              <a:rPr lang="cs-CZ" sz="2800" dirty="0" smtClean="0"/>
              <a:t>ři řece Dunaj</a:t>
            </a:r>
            <a:endParaRPr lang="cs-CZ" sz="2800" dirty="0"/>
          </a:p>
        </p:txBody>
      </p:sp>
      <p:pic>
        <p:nvPicPr>
          <p:cNvPr id="7170" name="Picture 2" descr="File:Podunajska nizin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" y="2492896"/>
            <a:ext cx="7620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429783" y="6369572"/>
            <a:ext cx="95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[</a:t>
            </a:r>
            <a:r>
              <a:rPr lang="en-US" dirty="0" err="1">
                <a:solidFill>
                  <a:srgbClr val="002060"/>
                </a:solidFill>
              </a:rPr>
              <a:t>Obr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</a:rPr>
              <a:t>7]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415</TotalTime>
  <Words>508</Words>
  <Application>Microsoft Office PowerPoint</Application>
  <PresentationFormat>Předvádění na obrazovce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Papír</vt:lpstr>
      <vt:lpstr>Prezentace aplikace PowerPoint</vt:lpstr>
      <vt:lpstr>Prezentace aplikace PowerPoint</vt:lpstr>
      <vt:lpstr>Slovenská republika</vt:lpstr>
      <vt:lpstr>HISTORIE</vt:lpstr>
      <vt:lpstr>POVRCH</vt:lpstr>
      <vt:lpstr>POVRCH</vt:lpstr>
      <vt:lpstr>Prezentace aplikace PowerPoint</vt:lpstr>
      <vt:lpstr>Prezentace aplikace PowerPoint</vt:lpstr>
      <vt:lpstr>POVRCH</vt:lpstr>
      <vt:lpstr>   VODSTVO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</dc:title>
  <dc:creator>Parobkova</dc:creator>
  <cp:lastModifiedBy>Parobkova</cp:lastModifiedBy>
  <cp:revision>31</cp:revision>
  <dcterms:created xsi:type="dcterms:W3CDTF">2013-05-08T08:01:05Z</dcterms:created>
  <dcterms:modified xsi:type="dcterms:W3CDTF">2013-05-29T19:55:31Z</dcterms:modified>
</cp:coreProperties>
</file>