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9" r:id="rId2"/>
    <p:sldId id="273" r:id="rId3"/>
    <p:sldId id="257" r:id="rId4"/>
    <p:sldId id="258" r:id="rId5"/>
    <p:sldId id="260" r:id="rId6"/>
    <p:sldId id="286" r:id="rId7"/>
    <p:sldId id="262" r:id="rId8"/>
    <p:sldId id="264" r:id="rId9"/>
    <p:sldId id="279" r:id="rId10"/>
    <p:sldId id="280" r:id="rId11"/>
    <p:sldId id="282" r:id="rId12"/>
    <p:sldId id="283" r:id="rId13"/>
    <p:sldId id="284" r:id="rId14"/>
    <p:sldId id="266" r:id="rId15"/>
    <p:sldId id="289" r:id="rId16"/>
    <p:sldId id="287" r:id="rId17"/>
    <p:sldId id="288" r:id="rId18"/>
    <p:sldId id="278" r:id="rId19"/>
    <p:sldId id="290" r:id="rId20"/>
    <p:sldId id="271" r:id="rId21"/>
    <p:sldId id="272" r:id="rId22"/>
    <p:sldId id="285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86" autoAdjust="0"/>
    <p:restoredTop sz="94660"/>
  </p:normalViewPr>
  <p:slideViewPr>
    <p:cSldViewPr>
      <p:cViewPr varScale="1">
        <p:scale>
          <a:sx n="69" d="100"/>
          <a:sy n="69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52C83-2197-4924-9627-A1ADE8E4493C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DB4A4-DD6C-41A3-8394-52567B4A9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17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759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Podle obrázku doplň, co se v okolí tohoto města vyrábí.</a:t>
            </a:r>
            <a:r>
              <a:rPr lang="cs-CZ" baseline="0" dirty="0" smtClean="0"/>
              <a:t> S kliknutím se zobrazují odpovědi.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863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Doplň slova místo obrázků: ………….uhlí, hnědé uhlí ………….elektřiny,</a:t>
            </a:r>
            <a:r>
              <a:rPr lang="cs-CZ" baseline="0" dirty="0" smtClean="0"/>
              <a:t> …………porcelánu (keramiky)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97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Hádej, co znamenají tato slova</a:t>
            </a:r>
            <a:r>
              <a:rPr lang="cs-CZ" baseline="0" dirty="0" smtClean="0"/>
              <a:t> v chodském nářečí? (hádaná slova jsou číslovky, slovesa, příslovce). Postupným kliknutím se zobrazí nápověda. Správné odpovědi mají stejnou barvu.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04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každé</a:t>
            </a:r>
            <a:r>
              <a:rPr lang="cs-CZ" baseline="0" dirty="0" smtClean="0"/>
              <a:t> větě žáci vybírají správnou odpověď ze žlutých políček. Správná odpověď se zabarví zeleně, chybná červeně.</a:t>
            </a:r>
          </a:p>
          <a:p>
            <a:r>
              <a:rPr lang="cs-CZ" baseline="0" dirty="0" smtClean="0"/>
              <a:t>Pod obrázky se skrývají vysvětlené pojmy – kolonáda, vřídlo, zřídlo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37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Práce s mapou, řeka je</a:t>
            </a:r>
            <a:r>
              <a:rPr lang="cs-CZ" baseline="0" dirty="0" smtClean="0"/>
              <a:t> značení</a:t>
            </a:r>
            <a:r>
              <a:rPr lang="cs-CZ" dirty="0" smtClean="0"/>
              <a:t> od pramene (</a:t>
            </a:r>
            <a:r>
              <a:rPr lang="cs-CZ" baseline="0" dirty="0" smtClean="0"/>
              <a:t>od hranic) k ústí.</a:t>
            </a:r>
          </a:p>
          <a:p>
            <a:r>
              <a:rPr lang="cs-CZ" baseline="0" dirty="0" smtClean="0"/>
              <a:t>Ohře, Teplá, Mže, Radbuza, Úhlava, Úslava, Berounka.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71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Řešení: Úhlava,</a:t>
            </a:r>
            <a:r>
              <a:rPr lang="cs-CZ" baseline="0" dirty="0" smtClean="0"/>
              <a:t> Ohře, Úslava, Teplá, Radbuza, Vltava, Berounka</a:t>
            </a:r>
          </a:p>
          <a:p>
            <a:r>
              <a:rPr lang="cs-CZ" baseline="0" dirty="0" smtClean="0"/>
              <a:t>Vltava – nepatří do západních Čech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66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Práce s mapou, při kliknutí na očíslované kolečko se zobrazí nápověda k hledanému městu.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759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Správná opověď se odkryje v oranžovém obdélníku. ( Plzeň)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75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Správná opověď se odkryje v oranžovém obdélníku.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539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Správná opověď se odkryje v oranžovém obdélníku.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015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Správná opověď se odkryje v oranžovém obdélníku.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27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//upload.wikimedia.org/wikipedia/commons/3/35/Doma%C5%BElice,_Bransk%C3%A1.jpeg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//upload.wikimedia.org/wikipedia/commons/3/30/Cheb_n%C3%A1m_ke_kostelu_DSCN1455.JPG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//upload.wikimedia.org/wikipedia/commons/2/21/F%C3%A1jl-_Karlovy_Vary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0.wmf"/><Relationship Id="rId7" Type="http://schemas.openxmlformats.org/officeDocument/2006/relationships/slide" Target="slide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hyperlink" Target="//upload.wikimedia.org/wikipedia/commons/c/ce/Medard_6.08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14.xml"/><Relationship Id="rId4" Type="http://schemas.openxmlformats.org/officeDocument/2006/relationships/image" Target="../media/image6.wmf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692696"/>
            <a:ext cx="7937500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250" y="4937104"/>
            <a:ext cx="79375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2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b="1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1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538262" y="77963"/>
            <a:ext cx="8064896" cy="673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větově proslulá značka piva Prazdroj, kaolin (keramika), strojírenská výroba – lodní šrouby, el. lokomotivy, turbíny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Parobkova\AppData\Local\Microsoft\Windows\Temporary Internet Files\Content.IE5\C6HKF02S\MC900432686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37" y="0"/>
            <a:ext cx="908151" cy="90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arobkova\AppData\Local\Microsoft\Windows\Temporary Internet Files\Content.IE5\RB1KZFYT\MC90021684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27" y="1230106"/>
            <a:ext cx="4513831" cy="4534247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robkova\AppData\Local\Microsoft\Windows\Temporary Internet Files\Content.IE5\TRJ1L3K0\MC90035910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4" y="1052734"/>
            <a:ext cx="1359713" cy="1849831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robkova\AppData\Local\Microsoft\Windows\Temporary Internet Files\Content.IE5\RB1KZFYT\MP900289269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7" y="3326731"/>
            <a:ext cx="3657600" cy="2444496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2411760" y="6021288"/>
            <a:ext cx="35283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Plzeň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411760" y="6021288"/>
            <a:ext cx="35283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8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680529" y="92759"/>
            <a:ext cx="7623896" cy="673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ěstování karafiátů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Parobkova\AppData\Local\Microsoft\Windows\Temporary Internet Files\Content.IE5\C6HKF02S\MC900432686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82" y="0"/>
            <a:ext cx="855009" cy="85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Parobkova\AppData\Local\Microsoft\Windows\Temporary Internet Files\Content.IE5\SC054QFD\MC90035066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74" y="1340768"/>
            <a:ext cx="4065642" cy="4167458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robkova\AppData\Local\Microsoft\Windows\Temporary Internet Files\Content.IE5\8J5QUK3R\MP90042286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06" y="1124744"/>
            <a:ext cx="1715281" cy="2187357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arobkova\AppData\Local\Microsoft\Windows\Temporary Internet Files\Content.IE5\TRJ1L3K0\MC90007920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06" y="3573016"/>
            <a:ext cx="1715280" cy="2121422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2190014" y="5901755"/>
            <a:ext cx="35283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</a:rPr>
              <a:t>Klatovy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2171223" y="5901755"/>
            <a:ext cx="35283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66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683568" y="92728"/>
            <a:ext cx="7307551" cy="673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eží na úpatí Českého lesa, je střediskem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hodska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131874" y="6398156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/>
              <a:t>5</a:t>
            </a:r>
            <a:r>
              <a:rPr lang="en-US" dirty="0" smtClean="0"/>
              <a:t>]</a:t>
            </a:r>
            <a:endParaRPr lang="cs-CZ" dirty="0"/>
          </a:p>
        </p:txBody>
      </p:sp>
      <p:pic>
        <p:nvPicPr>
          <p:cNvPr id="10244" name="Picture 4" descr="C:\Users\Parobkova\AppData\Local\Microsoft\Windows\Temporary Internet Files\Content.IE5\C6HKF02S\MC900432686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62" y="0"/>
            <a:ext cx="906113" cy="90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le:Domažlice, Branská.jpe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40" y="906113"/>
            <a:ext cx="7002806" cy="4945733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2465135" y="6061060"/>
            <a:ext cx="3744416" cy="674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Domažlice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465135" y="6061060"/>
            <a:ext cx="3744416" cy="674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8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1078351" y="92728"/>
            <a:ext cx="6912768" cy="673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aše nejzápadnější větší město, má středověké náměstí se zachovalými domy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991119" y="5606455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/>
              <a:t>6</a:t>
            </a:r>
            <a:r>
              <a:rPr lang="en-US" dirty="0" smtClean="0"/>
              <a:t>]</a:t>
            </a:r>
            <a:endParaRPr lang="cs-CZ" dirty="0"/>
          </a:p>
        </p:txBody>
      </p:sp>
      <p:pic>
        <p:nvPicPr>
          <p:cNvPr id="11267" name="Picture 3" descr="C:\Users\Parobkova\AppData\Local\Microsoft\Windows\Temporary Internet Files\Content.IE5\C6HKF02S\MC900432686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492" y="-47186"/>
            <a:ext cx="953229" cy="95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le:Cheb nám ke kostelu DSCN145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13" y="906043"/>
            <a:ext cx="6762479" cy="50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2699792" y="6165304"/>
            <a:ext cx="33123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</a:rPr>
              <a:t>Cheb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699792" y="6165304"/>
            <a:ext cx="33123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36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691680" y="281972"/>
            <a:ext cx="58326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Lázeňská města</a:t>
            </a:r>
            <a:endParaRPr lang="cs-CZ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07902" y="1602971"/>
            <a:ext cx="36004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Karlovy Vary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3076" name="Picture 4" descr="File:Fájl- Karlovy Var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8" y="2228077"/>
            <a:ext cx="4092389" cy="3069292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74" y="2234523"/>
            <a:ext cx="4083795" cy="3062846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2440025" cy="3644825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2898157" y="6137721"/>
            <a:ext cx="36274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Františkovy </a:t>
            </a:r>
            <a:r>
              <a:rPr lang="cs-CZ" sz="3200" dirty="0" smtClean="0">
                <a:solidFill>
                  <a:schemeClr val="bg1"/>
                </a:solidFill>
              </a:rPr>
              <a:t>Lázně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281124" y="1602971"/>
            <a:ext cx="364058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Mariánské </a:t>
            </a:r>
            <a:r>
              <a:rPr lang="cs-CZ" sz="3200" dirty="0" smtClean="0">
                <a:solidFill>
                  <a:schemeClr val="bg1"/>
                </a:solidFill>
              </a:rPr>
              <a:t>Lázně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2525" y="5297369"/>
            <a:ext cx="899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7</a:t>
            </a:r>
            <a:r>
              <a:rPr lang="en-US" dirty="0" smtClean="0"/>
              <a:t>] </a:t>
            </a:r>
            <a:r>
              <a:rPr lang="cs-CZ" dirty="0" smtClean="0"/>
              <a:t>                   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228969" y="5368964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[</a:t>
            </a:r>
            <a:r>
              <a:rPr lang="en-US" dirty="0" err="1" smtClean="0">
                <a:solidFill>
                  <a:prstClr val="white"/>
                </a:solidFill>
              </a:rPr>
              <a:t>Obr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  <a:r>
              <a:rPr lang="cs-CZ" dirty="0" smtClean="0">
                <a:solidFill>
                  <a:prstClr val="white"/>
                </a:solidFill>
              </a:rPr>
              <a:t>8</a:t>
            </a:r>
            <a:r>
              <a:rPr lang="en-US" dirty="0" smtClean="0">
                <a:solidFill>
                  <a:prstClr val="white"/>
                </a:solidFill>
              </a:rPr>
              <a:t>]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636521" y="6344453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[</a:t>
            </a:r>
            <a:r>
              <a:rPr lang="en-US" dirty="0" err="1" smtClean="0">
                <a:solidFill>
                  <a:prstClr val="white"/>
                </a:solidFill>
              </a:rPr>
              <a:t>Obr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  <a:r>
              <a:rPr lang="cs-CZ" dirty="0" smtClean="0">
                <a:solidFill>
                  <a:prstClr val="white"/>
                </a:solidFill>
              </a:rPr>
              <a:t>9</a:t>
            </a:r>
            <a:r>
              <a:rPr lang="en-US" dirty="0" smtClean="0">
                <a:solidFill>
                  <a:prstClr val="white"/>
                </a:solidFill>
              </a:rPr>
              <a:t>]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7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763688" y="476672"/>
            <a:ext cx="491237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Karlovy Vary - okolí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90781" y="2730872"/>
            <a:ext cx="36724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v</a:t>
            </a:r>
            <a:r>
              <a:rPr lang="cs-CZ" sz="2800" dirty="0" smtClean="0">
                <a:solidFill>
                  <a:schemeClr val="bg1"/>
                </a:solidFill>
              </a:rPr>
              <a:t>ýroba porcelánu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205629" y="1530625"/>
            <a:ext cx="36724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s</a:t>
            </a:r>
            <a:r>
              <a:rPr lang="cs-CZ" sz="2800" dirty="0" smtClean="0">
                <a:solidFill>
                  <a:schemeClr val="bg1"/>
                </a:solidFill>
              </a:rPr>
              <a:t>větoznámé sklo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232698" y="3745025"/>
            <a:ext cx="36724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l</a:t>
            </a:r>
            <a:r>
              <a:rPr lang="cs-CZ" sz="2800" dirty="0" smtClean="0">
                <a:solidFill>
                  <a:schemeClr val="bg1"/>
                </a:solidFill>
              </a:rPr>
              <a:t>ázeňské oplatky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11493" y="4699003"/>
            <a:ext cx="36724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t</a:t>
            </a:r>
            <a:r>
              <a:rPr lang="cs-CZ" sz="2800" dirty="0" smtClean="0">
                <a:solidFill>
                  <a:schemeClr val="bg1"/>
                </a:solidFill>
              </a:rPr>
              <a:t>extilní průmysl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262853" y="6091153"/>
            <a:ext cx="453650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Bylinný likér -Becherovka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Parobkova\AppData\Local\Microsoft\Windows\Temporary Internet Files\Content.IE5\SC054QFD\MC9003558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24" y="899304"/>
            <a:ext cx="1221638" cy="17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arobkova\AppData\Local\Microsoft\Windows\Temporary Internet Files\Content.IE5\TRJ1L3K0\MC900422907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05112"/>
            <a:ext cx="1863725" cy="175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arobkova\AppData\Local\Microsoft\Windows\Temporary Internet Files\Content.IE5\8J5QUK3R\MC900149924[1].w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514" y="5334989"/>
            <a:ext cx="1194973" cy="144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Parobkova\AppData\Local\Microsoft\Windows\Temporary Internet Files\Content.IE5\TRJ1L3K0\MC900234466[1].wmf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50" y="4589973"/>
            <a:ext cx="1737766" cy="14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Parobkova\AppData\Local\Microsoft\Windows\Temporary Internet Files\Content.IE5\TRJ1L3K0\MC900281303[1].wmf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17" y="4393097"/>
            <a:ext cx="1130389" cy="14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/>
          <p:cNvSpPr/>
          <p:nvPr/>
        </p:nvSpPr>
        <p:spPr>
          <a:xfrm>
            <a:off x="1547664" y="3657533"/>
            <a:ext cx="1224136" cy="93244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1">
                <a:lumMod val="50000"/>
                <a:lumOff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483768" y="260648"/>
            <a:ext cx="41764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bg1"/>
                </a:solidFill>
              </a:rPr>
              <a:t>Průmys</a:t>
            </a:r>
            <a:r>
              <a:rPr lang="cs-CZ" sz="4000" dirty="0" smtClean="0">
                <a:solidFill>
                  <a:schemeClr val="bg1"/>
                </a:solidFill>
              </a:rPr>
              <a:t>l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1700808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h</a:t>
            </a:r>
            <a:r>
              <a:rPr lang="cs-CZ" sz="3600" dirty="0" smtClean="0"/>
              <a:t>lavní surovinou je hnědé</a:t>
            </a:r>
            <a:endParaRPr lang="cs-CZ" sz="3600" dirty="0"/>
          </a:p>
          <a:p>
            <a:r>
              <a:rPr lang="cs-CZ" sz="3600" dirty="0" smtClean="0"/>
              <a:t>(Chebská a Sokolovská </a:t>
            </a:r>
            <a:r>
              <a:rPr lang="cs-CZ" sz="3600" dirty="0" smtClean="0">
                <a:solidFill>
                  <a:srgbClr val="FFC000"/>
                </a:solidFill>
              </a:rPr>
              <a:t>pánev</a:t>
            </a:r>
            <a:r>
              <a:rPr lang="cs-CZ" sz="3600" dirty="0" smtClean="0"/>
              <a:t>) </a:t>
            </a:r>
            <a:endParaRPr lang="cs-CZ" sz="3600" dirty="0"/>
          </a:p>
        </p:txBody>
      </p:sp>
      <p:pic>
        <p:nvPicPr>
          <p:cNvPr id="4098" name="Picture 2" descr="C:\Users\Parobkova\AppData\Local\Microsoft\Windows\Temporary Internet Files\Content.IE5\RB1KZFYT\MC9003341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04" y="1196752"/>
            <a:ext cx="1224136" cy="128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>
            <a:hlinkClick r:id="rId4" action="ppaction://hlinksldjump"/>
          </p:cNvPr>
          <p:cNvSpPr/>
          <p:nvPr/>
        </p:nvSpPr>
        <p:spPr>
          <a:xfrm>
            <a:off x="5508104" y="2300972"/>
            <a:ext cx="1512168" cy="600165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 descr="C:\Users\Parobkova\AppData\Local\Microsoft\Windows\Temporary Internet Files\Content.IE5\RB1KZFYT\MC9003341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66" y="2901137"/>
            <a:ext cx="1224136" cy="128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123728" y="335699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s</a:t>
            </a:r>
            <a:r>
              <a:rPr lang="cs-CZ" sz="3600" dirty="0" smtClean="0"/>
              <a:t>louží k výrobě </a:t>
            </a:r>
            <a:endParaRPr lang="cs-CZ" sz="3600" dirty="0"/>
          </a:p>
        </p:txBody>
      </p:sp>
      <p:pic>
        <p:nvPicPr>
          <p:cNvPr id="4101" name="Picture 5" descr="C:\Users\Parobkova\AppData\Local\Microsoft\Windows\Temporary Internet Files\Content.IE5\SC054QFD\MC900279374[1].w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41" y="3211009"/>
            <a:ext cx="920054" cy="91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71646" y="4365104"/>
            <a:ext cx="8302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V ZČ se nachází naleziště KAOLINU, který se používá k výrobě </a:t>
            </a:r>
            <a:endParaRPr lang="cs-CZ" sz="3200" dirty="0"/>
          </a:p>
        </p:txBody>
      </p:sp>
      <p:pic>
        <p:nvPicPr>
          <p:cNvPr id="4103" name="Picture 7" descr="C:\Users\Parobkova\AppData\Local\Microsoft\Windows\Temporary Internet Files\Content.IE5\SC054QFD\MC90042344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32" y="5085184"/>
            <a:ext cx="1139879" cy="60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arobkova\AppData\Local\Microsoft\Windows\Temporary Internet Files\Content.IE5\8J5QUK3R\MC900432685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19" y="5456301"/>
            <a:ext cx="1142857" cy="1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6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79512" y="188640"/>
            <a:ext cx="838842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Pánev = sníženina pojmenovaná podle největšího města, které se na jejím území nachází (Cheb – </a:t>
            </a:r>
            <a:r>
              <a:rPr lang="cs-CZ" sz="2400" dirty="0">
                <a:solidFill>
                  <a:schemeClr val="bg1"/>
                </a:solidFill>
              </a:rPr>
              <a:t>C</a:t>
            </a:r>
            <a:r>
              <a:rPr lang="cs-CZ" sz="2400" dirty="0" smtClean="0">
                <a:solidFill>
                  <a:schemeClr val="bg1"/>
                </a:solidFill>
              </a:rPr>
              <a:t>hebská pánev, 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Sokolov – Sokolovská pánev</a:t>
            </a:r>
            <a:r>
              <a:rPr lang="cs-CZ" sz="3200" dirty="0" smtClean="0">
                <a:solidFill>
                  <a:schemeClr val="bg1"/>
                </a:solidFill>
              </a:rPr>
              <a:t>)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Parobkova\AppData\Local\Microsoft\Windows\Temporary Internet Files\Content.IE5\RB1KZFYT\MC900432686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674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oubor:Medard 6.0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51959"/>
            <a:ext cx="5904656" cy="4723725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669036" y="6106352"/>
            <a:ext cx="1014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10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920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67544" y="404664"/>
            <a:ext cx="79208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Chodské nářečí</a:t>
            </a:r>
            <a:endParaRPr lang="cs-CZ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67544" y="1724971"/>
            <a:ext cx="24482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ÍČKO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635896" y="2049007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5" name="Zaoblený obdélník 4"/>
          <p:cNvSpPr/>
          <p:nvPr/>
        </p:nvSpPr>
        <p:spPr>
          <a:xfrm>
            <a:off x="3910330" y="4814397"/>
            <a:ext cx="4608512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PRÁVĚ, TEĎ, NYNÍ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47265" y="2757856"/>
            <a:ext cx="24482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DROBET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910330" y="3749200"/>
            <a:ext cx="4612023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TROCHU, MÁLO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47265" y="3749200"/>
            <a:ext cx="24482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BUL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67544" y="4725144"/>
            <a:ext cx="24482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POUDÁ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467544" y="5733256"/>
            <a:ext cx="24482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MUŠÍ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3891005" y="2757856"/>
            <a:ext cx="4612023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MUSÍ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3891004" y="1772499"/>
            <a:ext cx="4612023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POVÍDÁ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906819" y="5733256"/>
            <a:ext cx="4612023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BYL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910330" y="1765548"/>
            <a:ext cx="45962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3910330" y="2757856"/>
            <a:ext cx="461202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3913604" y="3749200"/>
            <a:ext cx="461202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20"/>
          <p:cNvSpPr/>
          <p:nvPr/>
        </p:nvSpPr>
        <p:spPr>
          <a:xfrm>
            <a:off x="3894515" y="4814397"/>
            <a:ext cx="461202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3883449" y="5733256"/>
            <a:ext cx="463890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2483768" y="1157536"/>
            <a:ext cx="411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(ČÍSLOVKA, SLOVESO, PŘÍSLOVCE)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97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67544" y="404664"/>
            <a:ext cx="79208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Zajímavosti</a:t>
            </a:r>
            <a:endParaRPr lang="cs-CZ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C:\Users\Parobkova\AppData\Local\Microsoft\Windows\Temporary Internet Files\Content.IE5\RB1KZFYT\MC90035400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2088232" cy="206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arobkova\AppData\Local\Microsoft\Windows\Temporary Internet Files\Content.IE5\TRJ1L3K0\MC90044131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1501197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131840" y="1700808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Jáchymově se  těžilo stříbro, ze kterého se  v mincovně razily mince zvané TOLARY.( Podle nich byla nazvaná americká měna DOLAR.)</a:t>
            </a:r>
            <a:endParaRPr lang="cs-CZ" sz="2400" dirty="0"/>
          </a:p>
        </p:txBody>
      </p:sp>
      <p:pic>
        <p:nvPicPr>
          <p:cNvPr id="1037" name="Picture 13" descr="C:\Users\Parobkova\AppData\Local\Microsoft\Windows\Temporary Internet Files\Content.IE5\RB1KZFYT\MP90040721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189112" cy="1783668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67744" y="4365104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SOOS ( z něm. slova </a:t>
            </a:r>
            <a:r>
              <a:rPr lang="cs-CZ" sz="2400" dirty="0" err="1" smtClean="0"/>
              <a:t>Moos</a:t>
            </a:r>
            <a:r>
              <a:rPr lang="cs-CZ" sz="2400" dirty="0" smtClean="0"/>
              <a:t> – mech). Rašeliniště  nedaleko Františkových  Lázní  s vývěrem minerálních vod, které připomínají barevné květy (pozůstatek sopečné činnosti).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944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79650"/>
              </p:ext>
            </p:extLst>
          </p:nvPr>
        </p:nvGraphicFramePr>
        <p:xfrm>
          <a:off x="539552" y="2492896"/>
          <a:ext cx="8208912" cy="3240000"/>
        </p:xfrm>
        <a:graphic>
          <a:graphicData uri="http://schemas.openxmlformats.org/drawingml/2006/table">
            <a:tbl>
              <a:tblPr/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Mgr. Romana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Parobková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Vyučovací</a:t>
                      </a:r>
                      <a:r>
                        <a:rPr lang="cs-CZ" sz="1600" b="1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předmět: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5.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Česká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republika a sousední státy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Západní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Čechy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VY_32_INOVACE_15.06.PAR.VL.5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13. </a:t>
                      </a:r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02. 2013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6842"/>
            <a:ext cx="7992888" cy="148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8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404664"/>
            <a:ext cx="78581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5537" y="2087463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</a:t>
            </a: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literatury </a:t>
            </a: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 pramenů: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CHALUPA,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 a kol. VLASTIVĚDA pro 5. ročník - Putování po České republice. Všeň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nakladatelství ALTER, 1996.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ISBN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80-85775-56-5.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s.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28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-32.</a:t>
            </a: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CHALUPA,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</a:t>
            </a:r>
            <a:r>
              <a:rPr lang="en-US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; ŠTIKOVÁ, V. VLASTIVĚDA 5 – ČESKÁ REPUBLIKA JAKO SOUČÁST EVROPY, učebnice pro 5. ročník základní školy. Brno : nakladatelství NOVÁ ŠKOLA, s.r.o., 2004. ISBN 80-7289-059-X. s.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14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-17.</a:t>
            </a:r>
            <a:r>
              <a:rPr lang="en-US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materiál je použit z galerie obrázků a klipartů Microsoft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Office. </a:t>
            </a: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708424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4</a:t>
            </a:r>
            <a:r>
              <a:rPr lang="en-US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,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5,9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,2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,4][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cit.2012-12-27]. 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WWW:&lt;</a:t>
            </a:r>
            <a:r>
              <a:rPr lang="cs-CZ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http://commons.wikimedia.org/wiki/File:Map_of_all_Czech_towns_and_cities2.jpg?uselang=</a:t>
            </a:r>
            <a:r>
              <a:rPr lang="cs-CZ" sz="16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en-US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7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OBR.3][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cit.2013-01-21].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WWW:&lt;http://commons.wikimedia.org/wiki/File:Mapa_m%C4%9Bst_%C4%8CR.PNG?uselang=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12</a:t>
            </a:r>
            <a:endParaRPr lang="cs-CZ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OBR.5][cit.2013-02-12].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:&lt;http://commons.wikimedia.org/wiki/File:Doma%C5%BElice,_Bransk%C3%A1.jpeg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sz="1600" i="1" dirty="0" smtClean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13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OBR.6][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cit.2013-02-12].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:&lt;http://commons.wikimedia.org/wiki/File:Cheb_n%C3%A1m_ke_kostelu_DSCN1455.JPG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sz="1600" i="1" dirty="0" smtClean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7" y="548680"/>
            <a:ext cx="808635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14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[OBR.7][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cit.2013-02-12].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:&lt;http://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commons.wikimedia.org/wiki/File:F%C3%A1jl_Karlovy_Vary.jpg</a:t>
            </a:r>
            <a:r>
              <a:rPr lang="cs-CZ" sz="1600" i="1" dirty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sz="1600" i="1" dirty="0" smtClean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14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OBR.8][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cit.2013-02-12].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</a:t>
            </a:r>
            <a:r>
              <a:rPr lang="cs-CZ" sz="1600" i="1" dirty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:&lt;http://commons.wikimedia.org/wiki/File:Colonnade_Marianske_Lazne_4900.JPG&gt;.</a:t>
            </a:r>
            <a:endParaRPr lang="cs-CZ" sz="1600" i="1" dirty="0" smtClean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14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OBR.9][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cit.2013-02-12].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:&lt;http</a:t>
            </a:r>
            <a:r>
              <a:rPr lang="cs-CZ" sz="1600" i="1" dirty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://commons.wikimedia.org/wiki/File:Franti%C5%A1kovy_L%C3%A1zn%C4%9B_1_149_(15).</a:t>
            </a:r>
            <a:r>
              <a:rPr lang="cs-CZ" sz="1600" i="1" dirty="0" err="1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jpg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sz="1600" i="1" dirty="0" smtClean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17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OBR.10][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cit.2013-02-12].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</a:t>
            </a:r>
            <a:r>
              <a:rPr lang="cs-CZ" sz="1600" i="1" dirty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:&lt;http://cs.wikipedia.org/wiki/Soubor:Medard_6.08.jpg&gt;.</a:t>
            </a: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66000" y="2505670"/>
            <a:ext cx="79399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Západní Čechy</a:t>
            </a:r>
            <a:endParaRPr lang="cs-CZ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6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3089"/>
            <a:ext cx="8675687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668344" y="5877272"/>
            <a:ext cx="698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[ Obr.1]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7504" y="102794"/>
            <a:ext cx="542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Západní Čechy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vál 5"/>
          <p:cNvSpPr/>
          <p:nvPr/>
        </p:nvSpPr>
        <p:spPr>
          <a:xfrm>
            <a:off x="435263" y="2416784"/>
            <a:ext cx="1690923" cy="2690950"/>
          </a:xfrm>
          <a:custGeom>
            <a:avLst/>
            <a:gdLst>
              <a:gd name="connsiteX0" fmla="*/ 0 w 1728192"/>
              <a:gd name="connsiteY0" fmla="*/ 1188132 h 2376264"/>
              <a:gd name="connsiteX1" fmla="*/ 864096 w 1728192"/>
              <a:gd name="connsiteY1" fmla="*/ 0 h 2376264"/>
              <a:gd name="connsiteX2" fmla="*/ 1728192 w 1728192"/>
              <a:gd name="connsiteY2" fmla="*/ 1188132 h 2376264"/>
              <a:gd name="connsiteX3" fmla="*/ 864096 w 1728192"/>
              <a:gd name="connsiteY3" fmla="*/ 2376264 h 2376264"/>
              <a:gd name="connsiteX4" fmla="*/ 0 w 1728192"/>
              <a:gd name="connsiteY4" fmla="*/ 1188132 h 2376264"/>
              <a:gd name="connsiteX0" fmla="*/ 43 w 1728235"/>
              <a:gd name="connsiteY0" fmla="*/ 1354386 h 2542518"/>
              <a:gd name="connsiteX1" fmla="*/ 836430 w 1728235"/>
              <a:gd name="connsiteY1" fmla="*/ 0 h 2542518"/>
              <a:gd name="connsiteX2" fmla="*/ 1728235 w 1728235"/>
              <a:gd name="connsiteY2" fmla="*/ 1354386 h 2542518"/>
              <a:gd name="connsiteX3" fmla="*/ 864139 w 1728235"/>
              <a:gd name="connsiteY3" fmla="*/ 2542518 h 2542518"/>
              <a:gd name="connsiteX4" fmla="*/ 43 w 1728235"/>
              <a:gd name="connsiteY4" fmla="*/ 1354386 h 2542518"/>
              <a:gd name="connsiteX0" fmla="*/ 30393 w 1758585"/>
              <a:gd name="connsiteY0" fmla="*/ 1393137 h 2581269"/>
              <a:gd name="connsiteX1" fmla="*/ 258313 w 1758585"/>
              <a:gd name="connsiteY1" fmla="*/ 458222 h 2581269"/>
              <a:gd name="connsiteX2" fmla="*/ 866780 w 1758585"/>
              <a:gd name="connsiteY2" fmla="*/ 38751 h 2581269"/>
              <a:gd name="connsiteX3" fmla="*/ 1758585 w 1758585"/>
              <a:gd name="connsiteY3" fmla="*/ 1393137 h 2581269"/>
              <a:gd name="connsiteX4" fmla="*/ 894489 w 1758585"/>
              <a:gd name="connsiteY4" fmla="*/ 2581269 h 2581269"/>
              <a:gd name="connsiteX5" fmla="*/ 30393 w 1758585"/>
              <a:gd name="connsiteY5" fmla="*/ 1393137 h 2581269"/>
              <a:gd name="connsiteX0" fmla="*/ 30393 w 1758585"/>
              <a:gd name="connsiteY0" fmla="*/ 1424051 h 2612183"/>
              <a:gd name="connsiteX1" fmla="*/ 258313 w 1758585"/>
              <a:gd name="connsiteY1" fmla="*/ 489136 h 2612183"/>
              <a:gd name="connsiteX2" fmla="*/ 424567 w 1758585"/>
              <a:gd name="connsiteY2" fmla="*/ 225901 h 2612183"/>
              <a:gd name="connsiteX3" fmla="*/ 866780 w 1758585"/>
              <a:gd name="connsiteY3" fmla="*/ 69665 h 2612183"/>
              <a:gd name="connsiteX4" fmla="*/ 1758585 w 1758585"/>
              <a:gd name="connsiteY4" fmla="*/ 1424051 h 2612183"/>
              <a:gd name="connsiteX5" fmla="*/ 894489 w 1758585"/>
              <a:gd name="connsiteY5" fmla="*/ 2612183 h 2612183"/>
              <a:gd name="connsiteX6" fmla="*/ 30393 w 1758585"/>
              <a:gd name="connsiteY6" fmla="*/ 1424051 h 2612183"/>
              <a:gd name="connsiteX0" fmla="*/ 30393 w 1759638"/>
              <a:gd name="connsiteY0" fmla="*/ 1364479 h 2552611"/>
              <a:gd name="connsiteX1" fmla="*/ 258313 w 1759638"/>
              <a:gd name="connsiteY1" fmla="*/ 429564 h 2552611"/>
              <a:gd name="connsiteX2" fmla="*/ 424567 w 1759638"/>
              <a:gd name="connsiteY2" fmla="*/ 166329 h 2552611"/>
              <a:gd name="connsiteX3" fmla="*/ 866780 w 1759638"/>
              <a:gd name="connsiteY3" fmla="*/ 10093 h 2552611"/>
              <a:gd name="connsiteX4" fmla="*/ 1103440 w 1759638"/>
              <a:gd name="connsiteY4" fmla="*/ 166329 h 2552611"/>
              <a:gd name="connsiteX5" fmla="*/ 1758585 w 1759638"/>
              <a:gd name="connsiteY5" fmla="*/ 1364479 h 2552611"/>
              <a:gd name="connsiteX6" fmla="*/ 894489 w 1759638"/>
              <a:gd name="connsiteY6" fmla="*/ 2552611 h 2552611"/>
              <a:gd name="connsiteX7" fmla="*/ 30393 w 1759638"/>
              <a:gd name="connsiteY7" fmla="*/ 1364479 h 2552611"/>
              <a:gd name="connsiteX0" fmla="*/ 30393 w 1759638"/>
              <a:gd name="connsiteY0" fmla="*/ 1359289 h 2547421"/>
              <a:gd name="connsiteX1" fmla="*/ 258313 w 1759638"/>
              <a:gd name="connsiteY1" fmla="*/ 424374 h 2547421"/>
              <a:gd name="connsiteX2" fmla="*/ 424567 w 1759638"/>
              <a:gd name="connsiteY2" fmla="*/ 161139 h 2547421"/>
              <a:gd name="connsiteX3" fmla="*/ 535402 w 1759638"/>
              <a:gd name="connsiteY3" fmla="*/ 50303 h 2547421"/>
              <a:gd name="connsiteX4" fmla="*/ 866780 w 1759638"/>
              <a:gd name="connsiteY4" fmla="*/ 4903 h 2547421"/>
              <a:gd name="connsiteX5" fmla="*/ 1103440 w 1759638"/>
              <a:gd name="connsiteY5" fmla="*/ 161139 h 2547421"/>
              <a:gd name="connsiteX6" fmla="*/ 1758585 w 1759638"/>
              <a:gd name="connsiteY6" fmla="*/ 1359289 h 2547421"/>
              <a:gd name="connsiteX7" fmla="*/ 894489 w 1759638"/>
              <a:gd name="connsiteY7" fmla="*/ 2547421 h 2547421"/>
              <a:gd name="connsiteX8" fmla="*/ 30393 w 1759638"/>
              <a:gd name="connsiteY8" fmla="*/ 1359289 h 2547421"/>
              <a:gd name="connsiteX0" fmla="*/ 56867 w 1786112"/>
              <a:gd name="connsiteY0" fmla="*/ 1359289 h 2547421"/>
              <a:gd name="connsiteX1" fmla="*/ 104676 w 1786112"/>
              <a:gd name="connsiteY1" fmla="*/ 147285 h 2547421"/>
              <a:gd name="connsiteX2" fmla="*/ 284787 w 1786112"/>
              <a:gd name="connsiteY2" fmla="*/ 424374 h 2547421"/>
              <a:gd name="connsiteX3" fmla="*/ 451041 w 1786112"/>
              <a:gd name="connsiteY3" fmla="*/ 161139 h 2547421"/>
              <a:gd name="connsiteX4" fmla="*/ 561876 w 1786112"/>
              <a:gd name="connsiteY4" fmla="*/ 50303 h 2547421"/>
              <a:gd name="connsiteX5" fmla="*/ 893254 w 1786112"/>
              <a:gd name="connsiteY5" fmla="*/ 4903 h 2547421"/>
              <a:gd name="connsiteX6" fmla="*/ 1129914 w 1786112"/>
              <a:gd name="connsiteY6" fmla="*/ 161139 h 2547421"/>
              <a:gd name="connsiteX7" fmla="*/ 1785059 w 1786112"/>
              <a:gd name="connsiteY7" fmla="*/ 1359289 h 2547421"/>
              <a:gd name="connsiteX8" fmla="*/ 920963 w 1786112"/>
              <a:gd name="connsiteY8" fmla="*/ 2547421 h 2547421"/>
              <a:gd name="connsiteX9" fmla="*/ 56867 w 1786112"/>
              <a:gd name="connsiteY9" fmla="*/ 1359289 h 2547421"/>
              <a:gd name="connsiteX0" fmla="*/ 51451 w 1780696"/>
              <a:gd name="connsiteY0" fmla="*/ 1359289 h 2547421"/>
              <a:gd name="connsiteX1" fmla="*/ 99260 w 1780696"/>
              <a:gd name="connsiteY1" fmla="*/ 590630 h 2547421"/>
              <a:gd name="connsiteX2" fmla="*/ 99260 w 1780696"/>
              <a:gd name="connsiteY2" fmla="*/ 147285 h 2547421"/>
              <a:gd name="connsiteX3" fmla="*/ 279371 w 1780696"/>
              <a:gd name="connsiteY3" fmla="*/ 424374 h 2547421"/>
              <a:gd name="connsiteX4" fmla="*/ 445625 w 1780696"/>
              <a:gd name="connsiteY4" fmla="*/ 161139 h 2547421"/>
              <a:gd name="connsiteX5" fmla="*/ 556460 w 1780696"/>
              <a:gd name="connsiteY5" fmla="*/ 50303 h 2547421"/>
              <a:gd name="connsiteX6" fmla="*/ 887838 w 1780696"/>
              <a:gd name="connsiteY6" fmla="*/ 4903 h 2547421"/>
              <a:gd name="connsiteX7" fmla="*/ 1124498 w 1780696"/>
              <a:gd name="connsiteY7" fmla="*/ 161139 h 2547421"/>
              <a:gd name="connsiteX8" fmla="*/ 1779643 w 1780696"/>
              <a:gd name="connsiteY8" fmla="*/ 1359289 h 2547421"/>
              <a:gd name="connsiteX9" fmla="*/ 915547 w 1780696"/>
              <a:gd name="connsiteY9" fmla="*/ 2547421 h 2547421"/>
              <a:gd name="connsiteX10" fmla="*/ 51451 w 1780696"/>
              <a:gd name="connsiteY10" fmla="*/ 1359289 h 2547421"/>
              <a:gd name="connsiteX0" fmla="*/ 26804 w 1756049"/>
              <a:gd name="connsiteY0" fmla="*/ 1359289 h 2547421"/>
              <a:gd name="connsiteX1" fmla="*/ 74613 w 1756049"/>
              <a:gd name="connsiteY1" fmla="*/ 590630 h 2547421"/>
              <a:gd name="connsiteX2" fmla="*/ 74613 w 1756049"/>
              <a:gd name="connsiteY2" fmla="*/ 147285 h 2547421"/>
              <a:gd name="connsiteX3" fmla="*/ 254724 w 1756049"/>
              <a:gd name="connsiteY3" fmla="*/ 424374 h 2547421"/>
              <a:gd name="connsiteX4" fmla="*/ 420978 w 1756049"/>
              <a:gd name="connsiteY4" fmla="*/ 161139 h 2547421"/>
              <a:gd name="connsiteX5" fmla="*/ 531813 w 1756049"/>
              <a:gd name="connsiteY5" fmla="*/ 50303 h 2547421"/>
              <a:gd name="connsiteX6" fmla="*/ 863191 w 1756049"/>
              <a:gd name="connsiteY6" fmla="*/ 4903 h 2547421"/>
              <a:gd name="connsiteX7" fmla="*/ 1099851 w 1756049"/>
              <a:gd name="connsiteY7" fmla="*/ 161139 h 2547421"/>
              <a:gd name="connsiteX8" fmla="*/ 1754996 w 1756049"/>
              <a:gd name="connsiteY8" fmla="*/ 1359289 h 2547421"/>
              <a:gd name="connsiteX9" fmla="*/ 890900 w 1756049"/>
              <a:gd name="connsiteY9" fmla="*/ 2547421 h 2547421"/>
              <a:gd name="connsiteX10" fmla="*/ 26804 w 1756049"/>
              <a:gd name="connsiteY10" fmla="*/ 1359289 h 2547421"/>
              <a:gd name="connsiteX0" fmla="*/ 7584 w 1736829"/>
              <a:gd name="connsiteY0" fmla="*/ 1359289 h 2547421"/>
              <a:gd name="connsiteX1" fmla="*/ 429466 w 1736829"/>
              <a:gd name="connsiteY1" fmla="*/ 923139 h 2547421"/>
              <a:gd name="connsiteX2" fmla="*/ 55393 w 1736829"/>
              <a:gd name="connsiteY2" fmla="*/ 590630 h 2547421"/>
              <a:gd name="connsiteX3" fmla="*/ 55393 w 1736829"/>
              <a:gd name="connsiteY3" fmla="*/ 147285 h 2547421"/>
              <a:gd name="connsiteX4" fmla="*/ 235504 w 1736829"/>
              <a:gd name="connsiteY4" fmla="*/ 424374 h 2547421"/>
              <a:gd name="connsiteX5" fmla="*/ 401758 w 1736829"/>
              <a:gd name="connsiteY5" fmla="*/ 161139 h 2547421"/>
              <a:gd name="connsiteX6" fmla="*/ 512593 w 1736829"/>
              <a:gd name="connsiteY6" fmla="*/ 50303 h 2547421"/>
              <a:gd name="connsiteX7" fmla="*/ 843971 w 1736829"/>
              <a:gd name="connsiteY7" fmla="*/ 4903 h 2547421"/>
              <a:gd name="connsiteX8" fmla="*/ 1080631 w 1736829"/>
              <a:gd name="connsiteY8" fmla="*/ 161139 h 2547421"/>
              <a:gd name="connsiteX9" fmla="*/ 1735776 w 1736829"/>
              <a:gd name="connsiteY9" fmla="*/ 1359289 h 2547421"/>
              <a:gd name="connsiteX10" fmla="*/ 871680 w 1736829"/>
              <a:gd name="connsiteY10" fmla="*/ 2547421 h 2547421"/>
              <a:gd name="connsiteX11" fmla="*/ 7584 w 1736829"/>
              <a:gd name="connsiteY11" fmla="*/ 1359289 h 2547421"/>
              <a:gd name="connsiteX0" fmla="*/ 18562 w 1747807"/>
              <a:gd name="connsiteY0" fmla="*/ 1359289 h 2547421"/>
              <a:gd name="connsiteX1" fmla="*/ 301899 w 1747807"/>
              <a:gd name="connsiteY1" fmla="*/ 1241794 h 2547421"/>
              <a:gd name="connsiteX2" fmla="*/ 440444 w 1747807"/>
              <a:gd name="connsiteY2" fmla="*/ 923139 h 2547421"/>
              <a:gd name="connsiteX3" fmla="*/ 66371 w 1747807"/>
              <a:gd name="connsiteY3" fmla="*/ 590630 h 2547421"/>
              <a:gd name="connsiteX4" fmla="*/ 66371 w 1747807"/>
              <a:gd name="connsiteY4" fmla="*/ 147285 h 2547421"/>
              <a:gd name="connsiteX5" fmla="*/ 246482 w 1747807"/>
              <a:gd name="connsiteY5" fmla="*/ 424374 h 2547421"/>
              <a:gd name="connsiteX6" fmla="*/ 412736 w 1747807"/>
              <a:gd name="connsiteY6" fmla="*/ 161139 h 2547421"/>
              <a:gd name="connsiteX7" fmla="*/ 523571 w 1747807"/>
              <a:gd name="connsiteY7" fmla="*/ 50303 h 2547421"/>
              <a:gd name="connsiteX8" fmla="*/ 854949 w 1747807"/>
              <a:gd name="connsiteY8" fmla="*/ 4903 h 2547421"/>
              <a:gd name="connsiteX9" fmla="*/ 1091609 w 1747807"/>
              <a:gd name="connsiteY9" fmla="*/ 161139 h 2547421"/>
              <a:gd name="connsiteX10" fmla="*/ 1746754 w 1747807"/>
              <a:gd name="connsiteY10" fmla="*/ 1359289 h 2547421"/>
              <a:gd name="connsiteX11" fmla="*/ 882658 w 1747807"/>
              <a:gd name="connsiteY11" fmla="*/ 2547421 h 2547421"/>
              <a:gd name="connsiteX12" fmla="*/ 18562 w 1747807"/>
              <a:gd name="connsiteY12" fmla="*/ 1359289 h 2547421"/>
              <a:gd name="connsiteX0" fmla="*/ 453926 w 1698262"/>
              <a:gd name="connsiteY0" fmla="*/ 1622525 h 2549265"/>
              <a:gd name="connsiteX1" fmla="*/ 252354 w 1698262"/>
              <a:gd name="connsiteY1" fmla="*/ 1241794 h 2549265"/>
              <a:gd name="connsiteX2" fmla="*/ 390899 w 1698262"/>
              <a:gd name="connsiteY2" fmla="*/ 923139 h 2549265"/>
              <a:gd name="connsiteX3" fmla="*/ 16826 w 1698262"/>
              <a:gd name="connsiteY3" fmla="*/ 590630 h 2549265"/>
              <a:gd name="connsiteX4" fmla="*/ 16826 w 1698262"/>
              <a:gd name="connsiteY4" fmla="*/ 147285 h 2549265"/>
              <a:gd name="connsiteX5" fmla="*/ 196937 w 1698262"/>
              <a:gd name="connsiteY5" fmla="*/ 424374 h 2549265"/>
              <a:gd name="connsiteX6" fmla="*/ 363191 w 1698262"/>
              <a:gd name="connsiteY6" fmla="*/ 161139 h 2549265"/>
              <a:gd name="connsiteX7" fmla="*/ 474026 w 1698262"/>
              <a:gd name="connsiteY7" fmla="*/ 50303 h 2549265"/>
              <a:gd name="connsiteX8" fmla="*/ 805404 w 1698262"/>
              <a:gd name="connsiteY8" fmla="*/ 4903 h 2549265"/>
              <a:gd name="connsiteX9" fmla="*/ 1042064 w 1698262"/>
              <a:gd name="connsiteY9" fmla="*/ 161139 h 2549265"/>
              <a:gd name="connsiteX10" fmla="*/ 1697209 w 1698262"/>
              <a:gd name="connsiteY10" fmla="*/ 1359289 h 2549265"/>
              <a:gd name="connsiteX11" fmla="*/ 833113 w 1698262"/>
              <a:gd name="connsiteY11" fmla="*/ 2547421 h 2549265"/>
              <a:gd name="connsiteX12" fmla="*/ 453926 w 1698262"/>
              <a:gd name="connsiteY12" fmla="*/ 1622525 h 2549265"/>
              <a:gd name="connsiteX0" fmla="*/ 453926 w 1698262"/>
              <a:gd name="connsiteY0" fmla="*/ 1622525 h 2567606"/>
              <a:gd name="connsiteX1" fmla="*/ 252354 w 1698262"/>
              <a:gd name="connsiteY1" fmla="*/ 1241794 h 2567606"/>
              <a:gd name="connsiteX2" fmla="*/ 390899 w 1698262"/>
              <a:gd name="connsiteY2" fmla="*/ 923139 h 2567606"/>
              <a:gd name="connsiteX3" fmla="*/ 16826 w 1698262"/>
              <a:gd name="connsiteY3" fmla="*/ 590630 h 2567606"/>
              <a:gd name="connsiteX4" fmla="*/ 16826 w 1698262"/>
              <a:gd name="connsiteY4" fmla="*/ 147285 h 2567606"/>
              <a:gd name="connsiteX5" fmla="*/ 196937 w 1698262"/>
              <a:gd name="connsiteY5" fmla="*/ 424374 h 2567606"/>
              <a:gd name="connsiteX6" fmla="*/ 363191 w 1698262"/>
              <a:gd name="connsiteY6" fmla="*/ 161139 h 2567606"/>
              <a:gd name="connsiteX7" fmla="*/ 474026 w 1698262"/>
              <a:gd name="connsiteY7" fmla="*/ 50303 h 2567606"/>
              <a:gd name="connsiteX8" fmla="*/ 805404 w 1698262"/>
              <a:gd name="connsiteY8" fmla="*/ 4903 h 2567606"/>
              <a:gd name="connsiteX9" fmla="*/ 1042064 w 1698262"/>
              <a:gd name="connsiteY9" fmla="*/ 161139 h 2567606"/>
              <a:gd name="connsiteX10" fmla="*/ 1697209 w 1698262"/>
              <a:gd name="connsiteY10" fmla="*/ 1359289 h 2567606"/>
              <a:gd name="connsiteX11" fmla="*/ 833113 w 1698262"/>
              <a:gd name="connsiteY11" fmla="*/ 2547421 h 2567606"/>
              <a:gd name="connsiteX12" fmla="*/ 848098 w 1698262"/>
              <a:gd name="connsiteY12" fmla="*/ 2073066 h 2567606"/>
              <a:gd name="connsiteX13" fmla="*/ 453926 w 1698262"/>
              <a:gd name="connsiteY13" fmla="*/ 1622525 h 2567606"/>
              <a:gd name="connsiteX0" fmla="*/ 453926 w 1698262"/>
              <a:gd name="connsiteY0" fmla="*/ 1622525 h 2372409"/>
              <a:gd name="connsiteX1" fmla="*/ 252354 w 1698262"/>
              <a:gd name="connsiteY1" fmla="*/ 1241794 h 2372409"/>
              <a:gd name="connsiteX2" fmla="*/ 390899 w 1698262"/>
              <a:gd name="connsiteY2" fmla="*/ 923139 h 2372409"/>
              <a:gd name="connsiteX3" fmla="*/ 16826 w 1698262"/>
              <a:gd name="connsiteY3" fmla="*/ 590630 h 2372409"/>
              <a:gd name="connsiteX4" fmla="*/ 16826 w 1698262"/>
              <a:gd name="connsiteY4" fmla="*/ 147285 h 2372409"/>
              <a:gd name="connsiteX5" fmla="*/ 196937 w 1698262"/>
              <a:gd name="connsiteY5" fmla="*/ 424374 h 2372409"/>
              <a:gd name="connsiteX6" fmla="*/ 363191 w 1698262"/>
              <a:gd name="connsiteY6" fmla="*/ 161139 h 2372409"/>
              <a:gd name="connsiteX7" fmla="*/ 474026 w 1698262"/>
              <a:gd name="connsiteY7" fmla="*/ 50303 h 2372409"/>
              <a:gd name="connsiteX8" fmla="*/ 805404 w 1698262"/>
              <a:gd name="connsiteY8" fmla="*/ 4903 h 2372409"/>
              <a:gd name="connsiteX9" fmla="*/ 1042064 w 1698262"/>
              <a:gd name="connsiteY9" fmla="*/ 161139 h 2372409"/>
              <a:gd name="connsiteX10" fmla="*/ 1697209 w 1698262"/>
              <a:gd name="connsiteY10" fmla="*/ 1359289 h 2372409"/>
              <a:gd name="connsiteX11" fmla="*/ 1318022 w 1698262"/>
              <a:gd name="connsiteY11" fmla="*/ 2339603 h 2372409"/>
              <a:gd name="connsiteX12" fmla="*/ 848098 w 1698262"/>
              <a:gd name="connsiteY12" fmla="*/ 2073066 h 2372409"/>
              <a:gd name="connsiteX13" fmla="*/ 453926 w 1698262"/>
              <a:gd name="connsiteY13" fmla="*/ 1622525 h 2372409"/>
              <a:gd name="connsiteX0" fmla="*/ 453926 w 1698262"/>
              <a:gd name="connsiteY0" fmla="*/ 1622525 h 2367158"/>
              <a:gd name="connsiteX1" fmla="*/ 252354 w 1698262"/>
              <a:gd name="connsiteY1" fmla="*/ 1241794 h 2367158"/>
              <a:gd name="connsiteX2" fmla="*/ 390899 w 1698262"/>
              <a:gd name="connsiteY2" fmla="*/ 923139 h 2367158"/>
              <a:gd name="connsiteX3" fmla="*/ 16826 w 1698262"/>
              <a:gd name="connsiteY3" fmla="*/ 590630 h 2367158"/>
              <a:gd name="connsiteX4" fmla="*/ 16826 w 1698262"/>
              <a:gd name="connsiteY4" fmla="*/ 147285 h 2367158"/>
              <a:gd name="connsiteX5" fmla="*/ 196937 w 1698262"/>
              <a:gd name="connsiteY5" fmla="*/ 424374 h 2367158"/>
              <a:gd name="connsiteX6" fmla="*/ 363191 w 1698262"/>
              <a:gd name="connsiteY6" fmla="*/ 161139 h 2367158"/>
              <a:gd name="connsiteX7" fmla="*/ 474026 w 1698262"/>
              <a:gd name="connsiteY7" fmla="*/ 50303 h 2367158"/>
              <a:gd name="connsiteX8" fmla="*/ 805404 w 1698262"/>
              <a:gd name="connsiteY8" fmla="*/ 4903 h 2367158"/>
              <a:gd name="connsiteX9" fmla="*/ 1042064 w 1698262"/>
              <a:gd name="connsiteY9" fmla="*/ 161139 h 2367158"/>
              <a:gd name="connsiteX10" fmla="*/ 1697209 w 1698262"/>
              <a:gd name="connsiteY10" fmla="*/ 1359289 h 2367158"/>
              <a:gd name="connsiteX11" fmla="*/ 1318022 w 1698262"/>
              <a:gd name="connsiteY11" fmla="*/ 2339603 h 2367158"/>
              <a:gd name="connsiteX12" fmla="*/ 848098 w 1698262"/>
              <a:gd name="connsiteY12" fmla="*/ 2073066 h 2367158"/>
              <a:gd name="connsiteX13" fmla="*/ 598716 w 1698262"/>
              <a:gd name="connsiteY13" fmla="*/ 2003794 h 2367158"/>
              <a:gd name="connsiteX14" fmla="*/ 453926 w 1698262"/>
              <a:gd name="connsiteY14" fmla="*/ 1622525 h 2367158"/>
              <a:gd name="connsiteX0" fmla="*/ 445183 w 1689519"/>
              <a:gd name="connsiteY0" fmla="*/ 1622525 h 2367158"/>
              <a:gd name="connsiteX1" fmla="*/ 243611 w 1689519"/>
              <a:gd name="connsiteY1" fmla="*/ 1241794 h 2367158"/>
              <a:gd name="connsiteX2" fmla="*/ 382156 w 1689519"/>
              <a:gd name="connsiteY2" fmla="*/ 923139 h 2367158"/>
              <a:gd name="connsiteX3" fmla="*/ 91210 w 1689519"/>
              <a:gd name="connsiteY3" fmla="*/ 590630 h 2367158"/>
              <a:gd name="connsiteX4" fmla="*/ 8083 w 1689519"/>
              <a:gd name="connsiteY4" fmla="*/ 147285 h 2367158"/>
              <a:gd name="connsiteX5" fmla="*/ 188194 w 1689519"/>
              <a:gd name="connsiteY5" fmla="*/ 424374 h 2367158"/>
              <a:gd name="connsiteX6" fmla="*/ 354448 w 1689519"/>
              <a:gd name="connsiteY6" fmla="*/ 161139 h 2367158"/>
              <a:gd name="connsiteX7" fmla="*/ 465283 w 1689519"/>
              <a:gd name="connsiteY7" fmla="*/ 50303 h 2367158"/>
              <a:gd name="connsiteX8" fmla="*/ 796661 w 1689519"/>
              <a:gd name="connsiteY8" fmla="*/ 4903 h 2367158"/>
              <a:gd name="connsiteX9" fmla="*/ 1033321 w 1689519"/>
              <a:gd name="connsiteY9" fmla="*/ 161139 h 2367158"/>
              <a:gd name="connsiteX10" fmla="*/ 1688466 w 1689519"/>
              <a:gd name="connsiteY10" fmla="*/ 1359289 h 2367158"/>
              <a:gd name="connsiteX11" fmla="*/ 1309279 w 1689519"/>
              <a:gd name="connsiteY11" fmla="*/ 2339603 h 2367158"/>
              <a:gd name="connsiteX12" fmla="*/ 839355 w 1689519"/>
              <a:gd name="connsiteY12" fmla="*/ 2073066 h 2367158"/>
              <a:gd name="connsiteX13" fmla="*/ 589973 w 1689519"/>
              <a:gd name="connsiteY13" fmla="*/ 2003794 h 2367158"/>
              <a:gd name="connsiteX14" fmla="*/ 445183 w 1689519"/>
              <a:gd name="connsiteY14" fmla="*/ 1622525 h 2367158"/>
              <a:gd name="connsiteX0" fmla="*/ 445183 w 1690923"/>
              <a:gd name="connsiteY0" fmla="*/ 1685839 h 2430472"/>
              <a:gd name="connsiteX1" fmla="*/ 243611 w 1690923"/>
              <a:gd name="connsiteY1" fmla="*/ 1305108 h 2430472"/>
              <a:gd name="connsiteX2" fmla="*/ 382156 w 1690923"/>
              <a:gd name="connsiteY2" fmla="*/ 986453 h 2430472"/>
              <a:gd name="connsiteX3" fmla="*/ 91210 w 1690923"/>
              <a:gd name="connsiteY3" fmla="*/ 653944 h 2430472"/>
              <a:gd name="connsiteX4" fmla="*/ 8083 w 1690923"/>
              <a:gd name="connsiteY4" fmla="*/ 210599 h 2430472"/>
              <a:gd name="connsiteX5" fmla="*/ 188194 w 1690923"/>
              <a:gd name="connsiteY5" fmla="*/ 487688 h 2430472"/>
              <a:gd name="connsiteX6" fmla="*/ 354448 w 1690923"/>
              <a:gd name="connsiteY6" fmla="*/ 224453 h 2430472"/>
              <a:gd name="connsiteX7" fmla="*/ 465283 w 1690923"/>
              <a:gd name="connsiteY7" fmla="*/ 113617 h 2430472"/>
              <a:gd name="connsiteX8" fmla="*/ 796661 w 1690923"/>
              <a:gd name="connsiteY8" fmla="*/ 68217 h 2430472"/>
              <a:gd name="connsiteX9" fmla="*/ 1351976 w 1690923"/>
              <a:gd name="connsiteY9" fmla="*/ 113616 h 2430472"/>
              <a:gd name="connsiteX10" fmla="*/ 1688466 w 1690923"/>
              <a:gd name="connsiteY10" fmla="*/ 1422603 h 2430472"/>
              <a:gd name="connsiteX11" fmla="*/ 1309279 w 1690923"/>
              <a:gd name="connsiteY11" fmla="*/ 2402917 h 2430472"/>
              <a:gd name="connsiteX12" fmla="*/ 839355 w 1690923"/>
              <a:gd name="connsiteY12" fmla="*/ 2136380 h 2430472"/>
              <a:gd name="connsiteX13" fmla="*/ 589973 w 1690923"/>
              <a:gd name="connsiteY13" fmla="*/ 2067108 h 2430472"/>
              <a:gd name="connsiteX14" fmla="*/ 445183 w 1690923"/>
              <a:gd name="connsiteY14" fmla="*/ 1685839 h 2430472"/>
              <a:gd name="connsiteX0" fmla="*/ 445183 w 1690923"/>
              <a:gd name="connsiteY0" fmla="*/ 1638451 h 2383084"/>
              <a:gd name="connsiteX1" fmla="*/ 243611 w 1690923"/>
              <a:gd name="connsiteY1" fmla="*/ 1257720 h 2383084"/>
              <a:gd name="connsiteX2" fmla="*/ 382156 w 1690923"/>
              <a:gd name="connsiteY2" fmla="*/ 939065 h 2383084"/>
              <a:gd name="connsiteX3" fmla="*/ 91210 w 1690923"/>
              <a:gd name="connsiteY3" fmla="*/ 606556 h 2383084"/>
              <a:gd name="connsiteX4" fmla="*/ 8083 w 1690923"/>
              <a:gd name="connsiteY4" fmla="*/ 163211 h 2383084"/>
              <a:gd name="connsiteX5" fmla="*/ 188194 w 1690923"/>
              <a:gd name="connsiteY5" fmla="*/ 440300 h 2383084"/>
              <a:gd name="connsiteX6" fmla="*/ 354448 w 1690923"/>
              <a:gd name="connsiteY6" fmla="*/ 177065 h 2383084"/>
              <a:gd name="connsiteX7" fmla="*/ 465283 w 1690923"/>
              <a:gd name="connsiteY7" fmla="*/ 66229 h 2383084"/>
              <a:gd name="connsiteX8" fmla="*/ 796661 w 1690923"/>
              <a:gd name="connsiteY8" fmla="*/ 20829 h 2383084"/>
              <a:gd name="connsiteX9" fmla="*/ 1351976 w 1690923"/>
              <a:gd name="connsiteY9" fmla="*/ 66228 h 2383084"/>
              <a:gd name="connsiteX10" fmla="*/ 1688466 w 1690923"/>
              <a:gd name="connsiteY10" fmla="*/ 1375215 h 2383084"/>
              <a:gd name="connsiteX11" fmla="*/ 1309279 w 1690923"/>
              <a:gd name="connsiteY11" fmla="*/ 2355529 h 2383084"/>
              <a:gd name="connsiteX12" fmla="*/ 839355 w 1690923"/>
              <a:gd name="connsiteY12" fmla="*/ 2088992 h 2383084"/>
              <a:gd name="connsiteX13" fmla="*/ 589973 w 1690923"/>
              <a:gd name="connsiteY13" fmla="*/ 2019720 h 2383084"/>
              <a:gd name="connsiteX14" fmla="*/ 445183 w 1690923"/>
              <a:gd name="connsiteY14" fmla="*/ 1638451 h 2383084"/>
              <a:gd name="connsiteX0" fmla="*/ 445183 w 1690923"/>
              <a:gd name="connsiteY0" fmla="*/ 1794176 h 2538809"/>
              <a:gd name="connsiteX1" fmla="*/ 243611 w 1690923"/>
              <a:gd name="connsiteY1" fmla="*/ 1413445 h 2538809"/>
              <a:gd name="connsiteX2" fmla="*/ 382156 w 1690923"/>
              <a:gd name="connsiteY2" fmla="*/ 1094790 h 2538809"/>
              <a:gd name="connsiteX3" fmla="*/ 91210 w 1690923"/>
              <a:gd name="connsiteY3" fmla="*/ 762281 h 2538809"/>
              <a:gd name="connsiteX4" fmla="*/ 8083 w 1690923"/>
              <a:gd name="connsiteY4" fmla="*/ 318936 h 2538809"/>
              <a:gd name="connsiteX5" fmla="*/ 188194 w 1690923"/>
              <a:gd name="connsiteY5" fmla="*/ 596025 h 2538809"/>
              <a:gd name="connsiteX6" fmla="*/ 354448 w 1690923"/>
              <a:gd name="connsiteY6" fmla="*/ 332790 h 2538809"/>
              <a:gd name="connsiteX7" fmla="*/ 465283 w 1690923"/>
              <a:gd name="connsiteY7" fmla="*/ 221954 h 2538809"/>
              <a:gd name="connsiteX8" fmla="*/ 796661 w 1690923"/>
              <a:gd name="connsiteY8" fmla="*/ 176554 h 2538809"/>
              <a:gd name="connsiteX9" fmla="*/ 1199573 w 1690923"/>
              <a:gd name="connsiteY9" fmla="*/ 281 h 2538809"/>
              <a:gd name="connsiteX10" fmla="*/ 1351976 w 1690923"/>
              <a:gd name="connsiteY10" fmla="*/ 221953 h 2538809"/>
              <a:gd name="connsiteX11" fmla="*/ 1688466 w 1690923"/>
              <a:gd name="connsiteY11" fmla="*/ 1530940 h 2538809"/>
              <a:gd name="connsiteX12" fmla="*/ 1309279 w 1690923"/>
              <a:gd name="connsiteY12" fmla="*/ 2511254 h 2538809"/>
              <a:gd name="connsiteX13" fmla="*/ 839355 w 1690923"/>
              <a:gd name="connsiteY13" fmla="*/ 2244717 h 2538809"/>
              <a:gd name="connsiteX14" fmla="*/ 589973 w 1690923"/>
              <a:gd name="connsiteY14" fmla="*/ 2175445 h 2538809"/>
              <a:gd name="connsiteX15" fmla="*/ 445183 w 1690923"/>
              <a:gd name="connsiteY15" fmla="*/ 1794176 h 2538809"/>
              <a:gd name="connsiteX0" fmla="*/ 445183 w 1690923"/>
              <a:gd name="connsiteY0" fmla="*/ 1795300 h 2539933"/>
              <a:gd name="connsiteX1" fmla="*/ 243611 w 1690923"/>
              <a:gd name="connsiteY1" fmla="*/ 1414569 h 2539933"/>
              <a:gd name="connsiteX2" fmla="*/ 382156 w 1690923"/>
              <a:gd name="connsiteY2" fmla="*/ 1095914 h 2539933"/>
              <a:gd name="connsiteX3" fmla="*/ 91210 w 1690923"/>
              <a:gd name="connsiteY3" fmla="*/ 763405 h 2539933"/>
              <a:gd name="connsiteX4" fmla="*/ 8083 w 1690923"/>
              <a:gd name="connsiteY4" fmla="*/ 320060 h 2539933"/>
              <a:gd name="connsiteX5" fmla="*/ 188194 w 1690923"/>
              <a:gd name="connsiteY5" fmla="*/ 597149 h 2539933"/>
              <a:gd name="connsiteX6" fmla="*/ 354448 w 1690923"/>
              <a:gd name="connsiteY6" fmla="*/ 333914 h 2539933"/>
              <a:gd name="connsiteX7" fmla="*/ 465283 w 1690923"/>
              <a:gd name="connsiteY7" fmla="*/ 223078 h 2539933"/>
              <a:gd name="connsiteX8" fmla="*/ 796661 w 1690923"/>
              <a:gd name="connsiteY8" fmla="*/ 177678 h 2539933"/>
              <a:gd name="connsiteX9" fmla="*/ 977901 w 1690923"/>
              <a:gd name="connsiteY9" fmla="*/ 181516 h 2539933"/>
              <a:gd name="connsiteX10" fmla="*/ 1199573 w 1690923"/>
              <a:gd name="connsiteY10" fmla="*/ 1405 h 2539933"/>
              <a:gd name="connsiteX11" fmla="*/ 1351976 w 1690923"/>
              <a:gd name="connsiteY11" fmla="*/ 223077 h 2539933"/>
              <a:gd name="connsiteX12" fmla="*/ 1688466 w 1690923"/>
              <a:gd name="connsiteY12" fmla="*/ 1532064 h 2539933"/>
              <a:gd name="connsiteX13" fmla="*/ 1309279 w 1690923"/>
              <a:gd name="connsiteY13" fmla="*/ 2512378 h 2539933"/>
              <a:gd name="connsiteX14" fmla="*/ 839355 w 1690923"/>
              <a:gd name="connsiteY14" fmla="*/ 2245841 h 2539933"/>
              <a:gd name="connsiteX15" fmla="*/ 589973 w 1690923"/>
              <a:gd name="connsiteY15" fmla="*/ 2176569 h 2539933"/>
              <a:gd name="connsiteX16" fmla="*/ 445183 w 1690923"/>
              <a:gd name="connsiteY16" fmla="*/ 1795300 h 2539933"/>
              <a:gd name="connsiteX0" fmla="*/ 445183 w 1690923"/>
              <a:gd name="connsiteY0" fmla="*/ 1801655 h 2546288"/>
              <a:gd name="connsiteX1" fmla="*/ 243611 w 1690923"/>
              <a:gd name="connsiteY1" fmla="*/ 1420924 h 2546288"/>
              <a:gd name="connsiteX2" fmla="*/ 382156 w 1690923"/>
              <a:gd name="connsiteY2" fmla="*/ 1102269 h 2546288"/>
              <a:gd name="connsiteX3" fmla="*/ 91210 w 1690923"/>
              <a:gd name="connsiteY3" fmla="*/ 769760 h 2546288"/>
              <a:gd name="connsiteX4" fmla="*/ 8083 w 1690923"/>
              <a:gd name="connsiteY4" fmla="*/ 326415 h 2546288"/>
              <a:gd name="connsiteX5" fmla="*/ 188194 w 1690923"/>
              <a:gd name="connsiteY5" fmla="*/ 603504 h 2546288"/>
              <a:gd name="connsiteX6" fmla="*/ 354448 w 1690923"/>
              <a:gd name="connsiteY6" fmla="*/ 340269 h 2546288"/>
              <a:gd name="connsiteX7" fmla="*/ 465283 w 1690923"/>
              <a:gd name="connsiteY7" fmla="*/ 229433 h 2546288"/>
              <a:gd name="connsiteX8" fmla="*/ 796661 w 1690923"/>
              <a:gd name="connsiteY8" fmla="*/ 184033 h 2546288"/>
              <a:gd name="connsiteX9" fmla="*/ 977901 w 1690923"/>
              <a:gd name="connsiteY9" fmla="*/ 187871 h 2546288"/>
              <a:gd name="connsiteX10" fmla="*/ 1019464 w 1690923"/>
              <a:gd name="connsiteY10" fmla="*/ 63180 h 2546288"/>
              <a:gd name="connsiteX11" fmla="*/ 1199573 w 1690923"/>
              <a:gd name="connsiteY11" fmla="*/ 7760 h 2546288"/>
              <a:gd name="connsiteX12" fmla="*/ 1351976 w 1690923"/>
              <a:gd name="connsiteY12" fmla="*/ 229432 h 2546288"/>
              <a:gd name="connsiteX13" fmla="*/ 1688466 w 1690923"/>
              <a:gd name="connsiteY13" fmla="*/ 1538419 h 2546288"/>
              <a:gd name="connsiteX14" fmla="*/ 1309279 w 1690923"/>
              <a:gd name="connsiteY14" fmla="*/ 2518733 h 2546288"/>
              <a:gd name="connsiteX15" fmla="*/ 839355 w 1690923"/>
              <a:gd name="connsiteY15" fmla="*/ 2252196 h 2546288"/>
              <a:gd name="connsiteX16" fmla="*/ 589973 w 1690923"/>
              <a:gd name="connsiteY16" fmla="*/ 2182924 h 2546288"/>
              <a:gd name="connsiteX17" fmla="*/ 445183 w 1690923"/>
              <a:gd name="connsiteY17" fmla="*/ 1801655 h 2546288"/>
              <a:gd name="connsiteX0" fmla="*/ 445183 w 1690923"/>
              <a:gd name="connsiteY0" fmla="*/ 1801655 h 2690950"/>
              <a:gd name="connsiteX1" fmla="*/ 243611 w 1690923"/>
              <a:gd name="connsiteY1" fmla="*/ 1420924 h 2690950"/>
              <a:gd name="connsiteX2" fmla="*/ 382156 w 1690923"/>
              <a:gd name="connsiteY2" fmla="*/ 1102269 h 2690950"/>
              <a:gd name="connsiteX3" fmla="*/ 91210 w 1690923"/>
              <a:gd name="connsiteY3" fmla="*/ 769760 h 2690950"/>
              <a:gd name="connsiteX4" fmla="*/ 8083 w 1690923"/>
              <a:gd name="connsiteY4" fmla="*/ 326415 h 2690950"/>
              <a:gd name="connsiteX5" fmla="*/ 188194 w 1690923"/>
              <a:gd name="connsiteY5" fmla="*/ 603504 h 2690950"/>
              <a:gd name="connsiteX6" fmla="*/ 354448 w 1690923"/>
              <a:gd name="connsiteY6" fmla="*/ 340269 h 2690950"/>
              <a:gd name="connsiteX7" fmla="*/ 465283 w 1690923"/>
              <a:gd name="connsiteY7" fmla="*/ 229433 h 2690950"/>
              <a:gd name="connsiteX8" fmla="*/ 796661 w 1690923"/>
              <a:gd name="connsiteY8" fmla="*/ 184033 h 2690950"/>
              <a:gd name="connsiteX9" fmla="*/ 977901 w 1690923"/>
              <a:gd name="connsiteY9" fmla="*/ 187871 h 2690950"/>
              <a:gd name="connsiteX10" fmla="*/ 1019464 w 1690923"/>
              <a:gd name="connsiteY10" fmla="*/ 63180 h 2690950"/>
              <a:gd name="connsiteX11" fmla="*/ 1199573 w 1690923"/>
              <a:gd name="connsiteY11" fmla="*/ 7760 h 2690950"/>
              <a:gd name="connsiteX12" fmla="*/ 1351976 w 1690923"/>
              <a:gd name="connsiteY12" fmla="*/ 229432 h 2690950"/>
              <a:gd name="connsiteX13" fmla="*/ 1688466 w 1690923"/>
              <a:gd name="connsiteY13" fmla="*/ 1538419 h 2690950"/>
              <a:gd name="connsiteX14" fmla="*/ 1253861 w 1690923"/>
              <a:gd name="connsiteY14" fmla="*/ 2671133 h 2690950"/>
              <a:gd name="connsiteX15" fmla="*/ 839355 w 1690923"/>
              <a:gd name="connsiteY15" fmla="*/ 2252196 h 2690950"/>
              <a:gd name="connsiteX16" fmla="*/ 589973 w 1690923"/>
              <a:gd name="connsiteY16" fmla="*/ 2182924 h 2690950"/>
              <a:gd name="connsiteX17" fmla="*/ 445183 w 1690923"/>
              <a:gd name="connsiteY17" fmla="*/ 1801655 h 26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0923" h="2690950">
                <a:moveTo>
                  <a:pt x="445183" y="1801655"/>
                </a:moveTo>
                <a:cubicBezTo>
                  <a:pt x="387456" y="1674655"/>
                  <a:pt x="173297" y="1493616"/>
                  <a:pt x="243611" y="1420924"/>
                </a:cubicBezTo>
                <a:cubicBezTo>
                  <a:pt x="313925" y="1348232"/>
                  <a:pt x="393702" y="1192324"/>
                  <a:pt x="382156" y="1102269"/>
                </a:cubicBezTo>
                <a:cubicBezTo>
                  <a:pt x="370611" y="1012215"/>
                  <a:pt x="93519" y="882905"/>
                  <a:pt x="91210" y="769760"/>
                </a:cubicBezTo>
                <a:cubicBezTo>
                  <a:pt x="99178" y="567759"/>
                  <a:pt x="-33481" y="349506"/>
                  <a:pt x="8083" y="326415"/>
                </a:cubicBezTo>
                <a:cubicBezTo>
                  <a:pt x="49647" y="303324"/>
                  <a:pt x="148939" y="668158"/>
                  <a:pt x="188194" y="603504"/>
                </a:cubicBezTo>
                <a:cubicBezTo>
                  <a:pt x="267744" y="394576"/>
                  <a:pt x="253037" y="410181"/>
                  <a:pt x="354448" y="340269"/>
                </a:cubicBezTo>
                <a:cubicBezTo>
                  <a:pt x="402939" y="287160"/>
                  <a:pt x="391581" y="255472"/>
                  <a:pt x="465283" y="229433"/>
                </a:cubicBezTo>
                <a:cubicBezTo>
                  <a:pt x="538985" y="203394"/>
                  <a:pt x="711225" y="190960"/>
                  <a:pt x="796661" y="184033"/>
                </a:cubicBezTo>
                <a:cubicBezTo>
                  <a:pt x="882097" y="177106"/>
                  <a:pt x="926913" y="208013"/>
                  <a:pt x="977901" y="187871"/>
                </a:cubicBezTo>
                <a:cubicBezTo>
                  <a:pt x="1028890" y="167729"/>
                  <a:pt x="982519" y="93198"/>
                  <a:pt x="1019464" y="63180"/>
                </a:cubicBezTo>
                <a:cubicBezTo>
                  <a:pt x="1056409" y="33162"/>
                  <a:pt x="1158009" y="-19949"/>
                  <a:pt x="1199573" y="7760"/>
                </a:cubicBezTo>
                <a:cubicBezTo>
                  <a:pt x="1241137" y="35469"/>
                  <a:pt x="1284349" y="4341"/>
                  <a:pt x="1351976" y="229432"/>
                </a:cubicBezTo>
                <a:cubicBezTo>
                  <a:pt x="1500610" y="455163"/>
                  <a:pt x="1716364" y="1140705"/>
                  <a:pt x="1688466" y="1538419"/>
                </a:cubicBezTo>
                <a:cubicBezTo>
                  <a:pt x="1660568" y="1936133"/>
                  <a:pt x="1395380" y="2552170"/>
                  <a:pt x="1253861" y="2671133"/>
                </a:cubicBezTo>
                <a:cubicBezTo>
                  <a:pt x="1112343" y="2790096"/>
                  <a:pt x="947694" y="2338182"/>
                  <a:pt x="839355" y="2252196"/>
                </a:cubicBezTo>
                <a:cubicBezTo>
                  <a:pt x="731016" y="2166210"/>
                  <a:pt x="655668" y="2258014"/>
                  <a:pt x="589973" y="2182924"/>
                </a:cubicBezTo>
                <a:cubicBezTo>
                  <a:pt x="524278" y="2107834"/>
                  <a:pt x="502910" y="1928655"/>
                  <a:pt x="445183" y="1801655"/>
                </a:cubicBezTo>
                <a:close/>
              </a:path>
            </a:pathLst>
          </a:custGeom>
          <a:solidFill>
            <a:schemeClr val="accent1">
              <a:alpha val="53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3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26" y="620688"/>
            <a:ext cx="9488919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701102" y="19294"/>
            <a:ext cx="77768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Povrch oblasti</a:t>
            </a:r>
            <a:endParaRPr lang="cs-CZ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355280" y="6556190"/>
            <a:ext cx="698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[ Obr.2]</a:t>
            </a:r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Vývojový diagram: alternativní postup 3"/>
          <p:cNvSpPr/>
          <p:nvPr/>
        </p:nvSpPr>
        <p:spPr>
          <a:xfrm>
            <a:off x="695622" y="6052134"/>
            <a:ext cx="1926682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Krušné hory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" name="Vývojový diagram: alternativní postup 6"/>
          <p:cNvSpPr/>
          <p:nvPr/>
        </p:nvSpPr>
        <p:spPr>
          <a:xfrm>
            <a:off x="7264222" y="6042234"/>
            <a:ext cx="1440160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Český les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Vývojový diagram: alternativní postup 7"/>
          <p:cNvSpPr/>
          <p:nvPr/>
        </p:nvSpPr>
        <p:spPr>
          <a:xfrm>
            <a:off x="2695409" y="6042234"/>
            <a:ext cx="2218529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Doupovské hory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0" name="Vývojový diagram: alternativní postup 9"/>
          <p:cNvSpPr/>
          <p:nvPr/>
        </p:nvSpPr>
        <p:spPr>
          <a:xfrm>
            <a:off x="5037652" y="6052134"/>
            <a:ext cx="2134105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Slavkovský les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 rot="20018785">
            <a:off x="387211" y="1903858"/>
            <a:ext cx="2759930" cy="588891"/>
          </a:xfrm>
          <a:custGeom>
            <a:avLst/>
            <a:gdLst>
              <a:gd name="connsiteX0" fmla="*/ 0 w 2965716"/>
              <a:gd name="connsiteY0" fmla="*/ 495223 h 990446"/>
              <a:gd name="connsiteX1" fmla="*/ 1482858 w 2965716"/>
              <a:gd name="connsiteY1" fmla="*/ 0 h 990446"/>
              <a:gd name="connsiteX2" fmla="*/ 2965716 w 2965716"/>
              <a:gd name="connsiteY2" fmla="*/ 495223 h 990446"/>
              <a:gd name="connsiteX3" fmla="*/ 1482858 w 2965716"/>
              <a:gd name="connsiteY3" fmla="*/ 990446 h 990446"/>
              <a:gd name="connsiteX4" fmla="*/ 0 w 2965716"/>
              <a:gd name="connsiteY4" fmla="*/ 495223 h 990446"/>
              <a:gd name="connsiteX0" fmla="*/ 17 w 2965733"/>
              <a:gd name="connsiteY0" fmla="*/ 187268 h 682491"/>
              <a:gd name="connsiteX1" fmla="*/ 1459303 w 2965733"/>
              <a:gd name="connsiteY1" fmla="*/ 20519 h 682491"/>
              <a:gd name="connsiteX2" fmla="*/ 2965733 w 2965733"/>
              <a:gd name="connsiteY2" fmla="*/ 187268 h 682491"/>
              <a:gd name="connsiteX3" fmla="*/ 1482875 w 2965733"/>
              <a:gd name="connsiteY3" fmla="*/ 682491 h 682491"/>
              <a:gd name="connsiteX4" fmla="*/ 17 w 2965733"/>
              <a:gd name="connsiteY4" fmla="*/ 187268 h 682491"/>
              <a:gd name="connsiteX0" fmla="*/ 80726 w 3046442"/>
              <a:gd name="connsiteY0" fmla="*/ 337397 h 832620"/>
              <a:gd name="connsiteX1" fmla="*/ 338753 w 3046442"/>
              <a:gd name="connsiteY1" fmla="*/ 3629 h 832620"/>
              <a:gd name="connsiteX2" fmla="*/ 1540012 w 3046442"/>
              <a:gd name="connsiteY2" fmla="*/ 170648 h 832620"/>
              <a:gd name="connsiteX3" fmla="*/ 3046442 w 3046442"/>
              <a:gd name="connsiteY3" fmla="*/ 337397 h 832620"/>
              <a:gd name="connsiteX4" fmla="*/ 1563584 w 3046442"/>
              <a:gd name="connsiteY4" fmla="*/ 832620 h 832620"/>
              <a:gd name="connsiteX5" fmla="*/ 80726 w 3046442"/>
              <a:gd name="connsiteY5" fmla="*/ 337397 h 832620"/>
              <a:gd name="connsiteX0" fmla="*/ 80726 w 3046442"/>
              <a:gd name="connsiteY0" fmla="*/ 341704 h 836927"/>
              <a:gd name="connsiteX1" fmla="*/ 338753 w 3046442"/>
              <a:gd name="connsiteY1" fmla="*/ 7936 h 836927"/>
              <a:gd name="connsiteX2" fmla="*/ 934085 w 3046442"/>
              <a:gd name="connsiteY2" fmla="*/ 148245 h 836927"/>
              <a:gd name="connsiteX3" fmla="*/ 1540012 w 3046442"/>
              <a:gd name="connsiteY3" fmla="*/ 174955 h 836927"/>
              <a:gd name="connsiteX4" fmla="*/ 3046442 w 3046442"/>
              <a:gd name="connsiteY4" fmla="*/ 341704 h 836927"/>
              <a:gd name="connsiteX5" fmla="*/ 1563584 w 3046442"/>
              <a:gd name="connsiteY5" fmla="*/ 836927 h 836927"/>
              <a:gd name="connsiteX6" fmla="*/ 80726 w 3046442"/>
              <a:gd name="connsiteY6" fmla="*/ 341704 h 836927"/>
              <a:gd name="connsiteX0" fmla="*/ 80726 w 3046442"/>
              <a:gd name="connsiteY0" fmla="*/ 341704 h 836927"/>
              <a:gd name="connsiteX1" fmla="*/ 338753 w 3046442"/>
              <a:gd name="connsiteY1" fmla="*/ 7936 h 836927"/>
              <a:gd name="connsiteX2" fmla="*/ 934085 w 3046442"/>
              <a:gd name="connsiteY2" fmla="*/ 148245 h 836927"/>
              <a:gd name="connsiteX3" fmla="*/ 1540012 w 3046442"/>
              <a:gd name="connsiteY3" fmla="*/ 174955 h 836927"/>
              <a:gd name="connsiteX4" fmla="*/ 3046442 w 3046442"/>
              <a:gd name="connsiteY4" fmla="*/ 341704 h 836927"/>
              <a:gd name="connsiteX5" fmla="*/ 1563584 w 3046442"/>
              <a:gd name="connsiteY5" fmla="*/ 836927 h 836927"/>
              <a:gd name="connsiteX6" fmla="*/ 80726 w 3046442"/>
              <a:gd name="connsiteY6" fmla="*/ 341704 h 836927"/>
              <a:gd name="connsiteX0" fmla="*/ 80726 w 3046442"/>
              <a:gd name="connsiteY0" fmla="*/ 341704 h 836927"/>
              <a:gd name="connsiteX1" fmla="*/ 338753 w 3046442"/>
              <a:gd name="connsiteY1" fmla="*/ 7936 h 836927"/>
              <a:gd name="connsiteX2" fmla="*/ 934085 w 3046442"/>
              <a:gd name="connsiteY2" fmla="*/ 148245 h 836927"/>
              <a:gd name="connsiteX3" fmla="*/ 1558577 w 3046442"/>
              <a:gd name="connsiteY3" fmla="*/ 168690 h 836927"/>
              <a:gd name="connsiteX4" fmla="*/ 3046442 w 3046442"/>
              <a:gd name="connsiteY4" fmla="*/ 341704 h 836927"/>
              <a:gd name="connsiteX5" fmla="*/ 1563584 w 3046442"/>
              <a:gd name="connsiteY5" fmla="*/ 836927 h 836927"/>
              <a:gd name="connsiteX6" fmla="*/ 80726 w 3046442"/>
              <a:gd name="connsiteY6" fmla="*/ 341704 h 836927"/>
              <a:gd name="connsiteX0" fmla="*/ 80726 w 3046442"/>
              <a:gd name="connsiteY0" fmla="*/ 341704 h 836927"/>
              <a:gd name="connsiteX1" fmla="*/ 338753 w 3046442"/>
              <a:gd name="connsiteY1" fmla="*/ 7936 h 836927"/>
              <a:gd name="connsiteX2" fmla="*/ 934085 w 3046442"/>
              <a:gd name="connsiteY2" fmla="*/ 148245 h 836927"/>
              <a:gd name="connsiteX3" fmla="*/ 1454128 w 3046442"/>
              <a:gd name="connsiteY3" fmla="*/ 34798 h 836927"/>
              <a:gd name="connsiteX4" fmla="*/ 1558577 w 3046442"/>
              <a:gd name="connsiteY4" fmla="*/ 168690 h 836927"/>
              <a:gd name="connsiteX5" fmla="*/ 3046442 w 3046442"/>
              <a:gd name="connsiteY5" fmla="*/ 341704 h 836927"/>
              <a:gd name="connsiteX6" fmla="*/ 1563584 w 3046442"/>
              <a:gd name="connsiteY6" fmla="*/ 836927 h 836927"/>
              <a:gd name="connsiteX7" fmla="*/ 80726 w 3046442"/>
              <a:gd name="connsiteY7" fmla="*/ 341704 h 836927"/>
              <a:gd name="connsiteX0" fmla="*/ 80726 w 3049844"/>
              <a:gd name="connsiteY0" fmla="*/ 348769 h 843992"/>
              <a:gd name="connsiteX1" fmla="*/ 338753 w 3049844"/>
              <a:gd name="connsiteY1" fmla="*/ 15001 h 843992"/>
              <a:gd name="connsiteX2" fmla="*/ 934085 w 3049844"/>
              <a:gd name="connsiteY2" fmla="*/ 155310 h 843992"/>
              <a:gd name="connsiteX3" fmla="*/ 1454128 w 3049844"/>
              <a:gd name="connsiteY3" fmla="*/ 41863 h 843992"/>
              <a:gd name="connsiteX4" fmla="*/ 1558577 w 3049844"/>
              <a:gd name="connsiteY4" fmla="*/ 175755 h 843992"/>
              <a:gd name="connsiteX5" fmla="*/ 1937271 w 3049844"/>
              <a:gd name="connsiteY5" fmla="*/ 2904 h 843992"/>
              <a:gd name="connsiteX6" fmla="*/ 3046442 w 3049844"/>
              <a:gd name="connsiteY6" fmla="*/ 348769 h 843992"/>
              <a:gd name="connsiteX7" fmla="*/ 1563584 w 3049844"/>
              <a:gd name="connsiteY7" fmla="*/ 843992 h 843992"/>
              <a:gd name="connsiteX8" fmla="*/ 80726 w 3049844"/>
              <a:gd name="connsiteY8" fmla="*/ 348769 h 843992"/>
              <a:gd name="connsiteX0" fmla="*/ 80726 w 3060263"/>
              <a:gd name="connsiteY0" fmla="*/ 348504 h 843727"/>
              <a:gd name="connsiteX1" fmla="*/ 338753 w 3060263"/>
              <a:gd name="connsiteY1" fmla="*/ 14736 h 843727"/>
              <a:gd name="connsiteX2" fmla="*/ 934085 w 3060263"/>
              <a:gd name="connsiteY2" fmla="*/ 155045 h 843727"/>
              <a:gd name="connsiteX3" fmla="*/ 1454128 w 3060263"/>
              <a:gd name="connsiteY3" fmla="*/ 41598 h 843727"/>
              <a:gd name="connsiteX4" fmla="*/ 1558577 w 3060263"/>
              <a:gd name="connsiteY4" fmla="*/ 175490 h 843727"/>
              <a:gd name="connsiteX5" fmla="*/ 1937271 w 3060263"/>
              <a:gd name="connsiteY5" fmla="*/ 2639 h 843727"/>
              <a:gd name="connsiteX6" fmla="*/ 2272468 w 3060263"/>
              <a:gd name="connsiteY6" fmla="*/ 168693 h 843727"/>
              <a:gd name="connsiteX7" fmla="*/ 3046442 w 3060263"/>
              <a:gd name="connsiteY7" fmla="*/ 348504 h 843727"/>
              <a:gd name="connsiteX8" fmla="*/ 1563584 w 3060263"/>
              <a:gd name="connsiteY8" fmla="*/ 843727 h 843727"/>
              <a:gd name="connsiteX9" fmla="*/ 80726 w 3060263"/>
              <a:gd name="connsiteY9" fmla="*/ 348504 h 843727"/>
              <a:gd name="connsiteX0" fmla="*/ 80726 w 3060048"/>
              <a:gd name="connsiteY0" fmla="*/ 348504 h 843727"/>
              <a:gd name="connsiteX1" fmla="*/ 338753 w 3060048"/>
              <a:gd name="connsiteY1" fmla="*/ 14736 h 843727"/>
              <a:gd name="connsiteX2" fmla="*/ 934085 w 3060048"/>
              <a:gd name="connsiteY2" fmla="*/ 155045 h 843727"/>
              <a:gd name="connsiteX3" fmla="*/ 1454128 w 3060048"/>
              <a:gd name="connsiteY3" fmla="*/ 41598 h 843727"/>
              <a:gd name="connsiteX4" fmla="*/ 1558577 w 3060048"/>
              <a:gd name="connsiteY4" fmla="*/ 175490 h 843727"/>
              <a:gd name="connsiteX5" fmla="*/ 1937271 w 3060048"/>
              <a:gd name="connsiteY5" fmla="*/ 2639 h 843727"/>
              <a:gd name="connsiteX6" fmla="*/ 2272468 w 3060048"/>
              <a:gd name="connsiteY6" fmla="*/ 168693 h 843727"/>
              <a:gd name="connsiteX7" fmla="*/ 3046442 w 3060048"/>
              <a:gd name="connsiteY7" fmla="*/ 348504 h 843727"/>
              <a:gd name="connsiteX8" fmla="*/ 1563584 w 3060048"/>
              <a:gd name="connsiteY8" fmla="*/ 843727 h 843727"/>
              <a:gd name="connsiteX9" fmla="*/ 80726 w 3060048"/>
              <a:gd name="connsiteY9" fmla="*/ 348504 h 843727"/>
              <a:gd name="connsiteX0" fmla="*/ 80726 w 3060048"/>
              <a:gd name="connsiteY0" fmla="*/ 347412 h 842635"/>
              <a:gd name="connsiteX1" fmla="*/ 338753 w 3060048"/>
              <a:gd name="connsiteY1" fmla="*/ 13644 h 842635"/>
              <a:gd name="connsiteX2" fmla="*/ 934085 w 3060048"/>
              <a:gd name="connsiteY2" fmla="*/ 153953 h 842635"/>
              <a:gd name="connsiteX3" fmla="*/ 1454128 w 3060048"/>
              <a:gd name="connsiteY3" fmla="*/ 40506 h 842635"/>
              <a:gd name="connsiteX4" fmla="*/ 1558577 w 3060048"/>
              <a:gd name="connsiteY4" fmla="*/ 174398 h 842635"/>
              <a:gd name="connsiteX5" fmla="*/ 1758116 w 3060048"/>
              <a:gd name="connsiteY5" fmla="*/ 144715 h 842635"/>
              <a:gd name="connsiteX6" fmla="*/ 1937271 w 3060048"/>
              <a:gd name="connsiteY6" fmla="*/ 1547 h 842635"/>
              <a:gd name="connsiteX7" fmla="*/ 2272468 w 3060048"/>
              <a:gd name="connsiteY7" fmla="*/ 167601 h 842635"/>
              <a:gd name="connsiteX8" fmla="*/ 3046442 w 3060048"/>
              <a:gd name="connsiteY8" fmla="*/ 347412 h 842635"/>
              <a:gd name="connsiteX9" fmla="*/ 1563584 w 3060048"/>
              <a:gd name="connsiteY9" fmla="*/ 842635 h 842635"/>
              <a:gd name="connsiteX10" fmla="*/ 80726 w 3060048"/>
              <a:gd name="connsiteY10" fmla="*/ 347412 h 842635"/>
              <a:gd name="connsiteX0" fmla="*/ 80726 w 3060048"/>
              <a:gd name="connsiteY0" fmla="*/ 347412 h 842635"/>
              <a:gd name="connsiteX1" fmla="*/ 338753 w 3060048"/>
              <a:gd name="connsiteY1" fmla="*/ 13644 h 842635"/>
              <a:gd name="connsiteX2" fmla="*/ 934085 w 3060048"/>
              <a:gd name="connsiteY2" fmla="*/ 153953 h 842635"/>
              <a:gd name="connsiteX3" fmla="*/ 1454128 w 3060048"/>
              <a:gd name="connsiteY3" fmla="*/ 40506 h 842635"/>
              <a:gd name="connsiteX4" fmla="*/ 1607663 w 3060048"/>
              <a:gd name="connsiteY4" fmla="*/ 44102 h 842635"/>
              <a:gd name="connsiteX5" fmla="*/ 1758116 w 3060048"/>
              <a:gd name="connsiteY5" fmla="*/ 144715 h 842635"/>
              <a:gd name="connsiteX6" fmla="*/ 1937271 w 3060048"/>
              <a:gd name="connsiteY6" fmla="*/ 1547 h 842635"/>
              <a:gd name="connsiteX7" fmla="*/ 2272468 w 3060048"/>
              <a:gd name="connsiteY7" fmla="*/ 167601 h 842635"/>
              <a:gd name="connsiteX8" fmla="*/ 3046442 w 3060048"/>
              <a:gd name="connsiteY8" fmla="*/ 347412 h 842635"/>
              <a:gd name="connsiteX9" fmla="*/ 1563584 w 3060048"/>
              <a:gd name="connsiteY9" fmla="*/ 842635 h 842635"/>
              <a:gd name="connsiteX10" fmla="*/ 80726 w 3060048"/>
              <a:gd name="connsiteY10" fmla="*/ 347412 h 842635"/>
              <a:gd name="connsiteX0" fmla="*/ 80726 w 3060048"/>
              <a:gd name="connsiteY0" fmla="*/ 360362 h 855585"/>
              <a:gd name="connsiteX1" fmla="*/ 338753 w 3060048"/>
              <a:gd name="connsiteY1" fmla="*/ 26594 h 855585"/>
              <a:gd name="connsiteX2" fmla="*/ 710507 w 3060048"/>
              <a:gd name="connsiteY2" fmla="*/ 25221 h 855585"/>
              <a:gd name="connsiteX3" fmla="*/ 934085 w 3060048"/>
              <a:gd name="connsiteY3" fmla="*/ 166903 h 855585"/>
              <a:gd name="connsiteX4" fmla="*/ 1454128 w 3060048"/>
              <a:gd name="connsiteY4" fmla="*/ 53456 h 855585"/>
              <a:gd name="connsiteX5" fmla="*/ 1607663 w 3060048"/>
              <a:gd name="connsiteY5" fmla="*/ 57052 h 855585"/>
              <a:gd name="connsiteX6" fmla="*/ 1758116 w 3060048"/>
              <a:gd name="connsiteY6" fmla="*/ 157665 h 855585"/>
              <a:gd name="connsiteX7" fmla="*/ 1937271 w 3060048"/>
              <a:gd name="connsiteY7" fmla="*/ 14497 h 855585"/>
              <a:gd name="connsiteX8" fmla="*/ 2272468 w 3060048"/>
              <a:gd name="connsiteY8" fmla="*/ 180551 h 855585"/>
              <a:gd name="connsiteX9" fmla="*/ 3046442 w 3060048"/>
              <a:gd name="connsiteY9" fmla="*/ 360362 h 855585"/>
              <a:gd name="connsiteX10" fmla="*/ 1563584 w 3060048"/>
              <a:gd name="connsiteY10" fmla="*/ 855585 h 855585"/>
              <a:gd name="connsiteX11" fmla="*/ 80726 w 3060048"/>
              <a:gd name="connsiteY11" fmla="*/ 360362 h 855585"/>
              <a:gd name="connsiteX0" fmla="*/ 80726 w 3060048"/>
              <a:gd name="connsiteY0" fmla="*/ 360362 h 855585"/>
              <a:gd name="connsiteX1" fmla="*/ 338753 w 3060048"/>
              <a:gd name="connsiteY1" fmla="*/ 26594 h 855585"/>
              <a:gd name="connsiteX2" fmla="*/ 710507 w 3060048"/>
              <a:gd name="connsiteY2" fmla="*/ 25221 h 855585"/>
              <a:gd name="connsiteX3" fmla="*/ 934085 w 3060048"/>
              <a:gd name="connsiteY3" fmla="*/ 166903 h 855585"/>
              <a:gd name="connsiteX4" fmla="*/ 1094903 w 3060048"/>
              <a:gd name="connsiteY4" fmla="*/ 91958 h 855585"/>
              <a:gd name="connsiteX5" fmla="*/ 1454128 w 3060048"/>
              <a:gd name="connsiteY5" fmla="*/ 53456 h 855585"/>
              <a:gd name="connsiteX6" fmla="*/ 1607663 w 3060048"/>
              <a:gd name="connsiteY6" fmla="*/ 57052 h 855585"/>
              <a:gd name="connsiteX7" fmla="*/ 1758116 w 3060048"/>
              <a:gd name="connsiteY7" fmla="*/ 157665 h 855585"/>
              <a:gd name="connsiteX8" fmla="*/ 1937271 w 3060048"/>
              <a:gd name="connsiteY8" fmla="*/ 14497 h 855585"/>
              <a:gd name="connsiteX9" fmla="*/ 2272468 w 3060048"/>
              <a:gd name="connsiteY9" fmla="*/ 180551 h 855585"/>
              <a:gd name="connsiteX10" fmla="*/ 3046442 w 3060048"/>
              <a:gd name="connsiteY10" fmla="*/ 360362 h 855585"/>
              <a:gd name="connsiteX11" fmla="*/ 1563584 w 3060048"/>
              <a:gd name="connsiteY11" fmla="*/ 855585 h 855585"/>
              <a:gd name="connsiteX12" fmla="*/ 80726 w 3060048"/>
              <a:gd name="connsiteY12" fmla="*/ 360362 h 855585"/>
              <a:gd name="connsiteX0" fmla="*/ 80726 w 3060048"/>
              <a:gd name="connsiteY0" fmla="*/ 360362 h 855585"/>
              <a:gd name="connsiteX1" fmla="*/ 338753 w 3060048"/>
              <a:gd name="connsiteY1" fmla="*/ 26594 h 855585"/>
              <a:gd name="connsiteX2" fmla="*/ 710507 w 3060048"/>
              <a:gd name="connsiteY2" fmla="*/ 25221 h 855585"/>
              <a:gd name="connsiteX3" fmla="*/ 934085 w 3060048"/>
              <a:gd name="connsiteY3" fmla="*/ 166903 h 855585"/>
              <a:gd name="connsiteX4" fmla="*/ 1094903 w 3060048"/>
              <a:gd name="connsiteY4" fmla="*/ 91958 h 855585"/>
              <a:gd name="connsiteX5" fmla="*/ 1349346 w 3060048"/>
              <a:gd name="connsiteY5" fmla="*/ 202546 h 855585"/>
              <a:gd name="connsiteX6" fmla="*/ 1454128 w 3060048"/>
              <a:gd name="connsiteY6" fmla="*/ 53456 h 855585"/>
              <a:gd name="connsiteX7" fmla="*/ 1607663 w 3060048"/>
              <a:gd name="connsiteY7" fmla="*/ 57052 h 855585"/>
              <a:gd name="connsiteX8" fmla="*/ 1758116 w 3060048"/>
              <a:gd name="connsiteY8" fmla="*/ 157665 h 855585"/>
              <a:gd name="connsiteX9" fmla="*/ 1937271 w 3060048"/>
              <a:gd name="connsiteY9" fmla="*/ 14497 h 855585"/>
              <a:gd name="connsiteX10" fmla="*/ 2272468 w 3060048"/>
              <a:gd name="connsiteY10" fmla="*/ 180551 h 855585"/>
              <a:gd name="connsiteX11" fmla="*/ 3046442 w 3060048"/>
              <a:gd name="connsiteY11" fmla="*/ 360362 h 855585"/>
              <a:gd name="connsiteX12" fmla="*/ 1563584 w 3060048"/>
              <a:gd name="connsiteY12" fmla="*/ 855585 h 855585"/>
              <a:gd name="connsiteX13" fmla="*/ 80726 w 3060048"/>
              <a:gd name="connsiteY13" fmla="*/ 360362 h 855585"/>
              <a:gd name="connsiteX0" fmla="*/ 80726 w 2842211"/>
              <a:gd name="connsiteY0" fmla="*/ 360362 h 856406"/>
              <a:gd name="connsiteX1" fmla="*/ 338753 w 2842211"/>
              <a:gd name="connsiteY1" fmla="*/ 26594 h 856406"/>
              <a:gd name="connsiteX2" fmla="*/ 710507 w 2842211"/>
              <a:gd name="connsiteY2" fmla="*/ 25221 h 856406"/>
              <a:gd name="connsiteX3" fmla="*/ 934085 w 2842211"/>
              <a:gd name="connsiteY3" fmla="*/ 166903 h 856406"/>
              <a:gd name="connsiteX4" fmla="*/ 1094903 w 2842211"/>
              <a:gd name="connsiteY4" fmla="*/ 91958 h 856406"/>
              <a:gd name="connsiteX5" fmla="*/ 1349346 w 2842211"/>
              <a:gd name="connsiteY5" fmla="*/ 202546 h 856406"/>
              <a:gd name="connsiteX6" fmla="*/ 1454128 w 2842211"/>
              <a:gd name="connsiteY6" fmla="*/ 53456 h 856406"/>
              <a:gd name="connsiteX7" fmla="*/ 1607663 w 2842211"/>
              <a:gd name="connsiteY7" fmla="*/ 57052 h 856406"/>
              <a:gd name="connsiteX8" fmla="*/ 1758116 w 2842211"/>
              <a:gd name="connsiteY8" fmla="*/ 157665 h 856406"/>
              <a:gd name="connsiteX9" fmla="*/ 1937271 w 2842211"/>
              <a:gd name="connsiteY9" fmla="*/ 14497 h 856406"/>
              <a:gd name="connsiteX10" fmla="*/ 2272468 w 2842211"/>
              <a:gd name="connsiteY10" fmla="*/ 180551 h 856406"/>
              <a:gd name="connsiteX11" fmla="*/ 2823499 w 2842211"/>
              <a:gd name="connsiteY11" fmla="*/ 466514 h 856406"/>
              <a:gd name="connsiteX12" fmla="*/ 1563584 w 2842211"/>
              <a:gd name="connsiteY12" fmla="*/ 855585 h 856406"/>
              <a:gd name="connsiteX13" fmla="*/ 80726 w 2842211"/>
              <a:gd name="connsiteY13" fmla="*/ 360362 h 856406"/>
              <a:gd name="connsiteX0" fmla="*/ 80726 w 2906542"/>
              <a:gd name="connsiteY0" fmla="*/ 360362 h 856315"/>
              <a:gd name="connsiteX1" fmla="*/ 338753 w 2906542"/>
              <a:gd name="connsiteY1" fmla="*/ 26594 h 856315"/>
              <a:gd name="connsiteX2" fmla="*/ 710507 w 2906542"/>
              <a:gd name="connsiteY2" fmla="*/ 25221 h 856315"/>
              <a:gd name="connsiteX3" fmla="*/ 934085 w 2906542"/>
              <a:gd name="connsiteY3" fmla="*/ 166903 h 856315"/>
              <a:gd name="connsiteX4" fmla="*/ 1094903 w 2906542"/>
              <a:gd name="connsiteY4" fmla="*/ 91958 h 856315"/>
              <a:gd name="connsiteX5" fmla="*/ 1349346 w 2906542"/>
              <a:gd name="connsiteY5" fmla="*/ 202546 h 856315"/>
              <a:gd name="connsiteX6" fmla="*/ 1454128 w 2906542"/>
              <a:gd name="connsiteY6" fmla="*/ 53456 h 856315"/>
              <a:gd name="connsiteX7" fmla="*/ 1607663 w 2906542"/>
              <a:gd name="connsiteY7" fmla="*/ 57052 h 856315"/>
              <a:gd name="connsiteX8" fmla="*/ 1758116 w 2906542"/>
              <a:gd name="connsiteY8" fmla="*/ 157665 h 856315"/>
              <a:gd name="connsiteX9" fmla="*/ 1937271 w 2906542"/>
              <a:gd name="connsiteY9" fmla="*/ 14497 h 856315"/>
              <a:gd name="connsiteX10" fmla="*/ 2272468 w 2906542"/>
              <a:gd name="connsiteY10" fmla="*/ 180551 h 856315"/>
              <a:gd name="connsiteX11" fmla="*/ 2740603 w 2906542"/>
              <a:gd name="connsiteY11" fmla="*/ 178836 h 856315"/>
              <a:gd name="connsiteX12" fmla="*/ 2823499 w 2906542"/>
              <a:gd name="connsiteY12" fmla="*/ 466514 h 856315"/>
              <a:gd name="connsiteX13" fmla="*/ 1563584 w 2906542"/>
              <a:gd name="connsiteY13" fmla="*/ 855585 h 856315"/>
              <a:gd name="connsiteX14" fmla="*/ 80726 w 2906542"/>
              <a:gd name="connsiteY14" fmla="*/ 360362 h 856315"/>
              <a:gd name="connsiteX0" fmla="*/ 80726 w 2900540"/>
              <a:gd name="connsiteY0" fmla="*/ 360362 h 856315"/>
              <a:gd name="connsiteX1" fmla="*/ 338753 w 2900540"/>
              <a:gd name="connsiteY1" fmla="*/ 26594 h 856315"/>
              <a:gd name="connsiteX2" fmla="*/ 710507 w 2900540"/>
              <a:gd name="connsiteY2" fmla="*/ 25221 h 856315"/>
              <a:gd name="connsiteX3" fmla="*/ 934085 w 2900540"/>
              <a:gd name="connsiteY3" fmla="*/ 166903 h 856315"/>
              <a:gd name="connsiteX4" fmla="*/ 1094903 w 2900540"/>
              <a:gd name="connsiteY4" fmla="*/ 91958 h 856315"/>
              <a:gd name="connsiteX5" fmla="*/ 1349346 w 2900540"/>
              <a:gd name="connsiteY5" fmla="*/ 202546 h 856315"/>
              <a:gd name="connsiteX6" fmla="*/ 1454128 w 2900540"/>
              <a:gd name="connsiteY6" fmla="*/ 53456 h 856315"/>
              <a:gd name="connsiteX7" fmla="*/ 1607663 w 2900540"/>
              <a:gd name="connsiteY7" fmla="*/ 57052 h 856315"/>
              <a:gd name="connsiteX8" fmla="*/ 1758116 w 2900540"/>
              <a:gd name="connsiteY8" fmla="*/ 157665 h 856315"/>
              <a:gd name="connsiteX9" fmla="*/ 1937271 w 2900540"/>
              <a:gd name="connsiteY9" fmla="*/ 14497 h 856315"/>
              <a:gd name="connsiteX10" fmla="*/ 2272468 w 2900540"/>
              <a:gd name="connsiteY10" fmla="*/ 180551 h 856315"/>
              <a:gd name="connsiteX11" fmla="*/ 2411715 w 2900540"/>
              <a:gd name="connsiteY11" fmla="*/ 155265 h 856315"/>
              <a:gd name="connsiteX12" fmla="*/ 2740603 w 2900540"/>
              <a:gd name="connsiteY12" fmla="*/ 178836 h 856315"/>
              <a:gd name="connsiteX13" fmla="*/ 2823499 w 2900540"/>
              <a:gd name="connsiteY13" fmla="*/ 466514 h 856315"/>
              <a:gd name="connsiteX14" fmla="*/ 1563584 w 2900540"/>
              <a:gd name="connsiteY14" fmla="*/ 855585 h 856315"/>
              <a:gd name="connsiteX15" fmla="*/ 80726 w 2900540"/>
              <a:gd name="connsiteY15" fmla="*/ 360362 h 856315"/>
              <a:gd name="connsiteX0" fmla="*/ 80726 w 2859344"/>
              <a:gd name="connsiteY0" fmla="*/ 360362 h 882922"/>
              <a:gd name="connsiteX1" fmla="*/ 338753 w 2859344"/>
              <a:gd name="connsiteY1" fmla="*/ 26594 h 882922"/>
              <a:gd name="connsiteX2" fmla="*/ 710507 w 2859344"/>
              <a:gd name="connsiteY2" fmla="*/ 25221 h 882922"/>
              <a:gd name="connsiteX3" fmla="*/ 934085 w 2859344"/>
              <a:gd name="connsiteY3" fmla="*/ 166903 h 882922"/>
              <a:gd name="connsiteX4" fmla="*/ 1094903 w 2859344"/>
              <a:gd name="connsiteY4" fmla="*/ 91958 h 882922"/>
              <a:gd name="connsiteX5" fmla="*/ 1349346 w 2859344"/>
              <a:gd name="connsiteY5" fmla="*/ 202546 h 882922"/>
              <a:gd name="connsiteX6" fmla="*/ 1454128 w 2859344"/>
              <a:gd name="connsiteY6" fmla="*/ 53456 h 882922"/>
              <a:gd name="connsiteX7" fmla="*/ 1607663 w 2859344"/>
              <a:gd name="connsiteY7" fmla="*/ 57052 h 882922"/>
              <a:gd name="connsiteX8" fmla="*/ 1758116 w 2859344"/>
              <a:gd name="connsiteY8" fmla="*/ 157665 h 882922"/>
              <a:gd name="connsiteX9" fmla="*/ 1937271 w 2859344"/>
              <a:gd name="connsiteY9" fmla="*/ 14497 h 882922"/>
              <a:gd name="connsiteX10" fmla="*/ 2272468 w 2859344"/>
              <a:gd name="connsiteY10" fmla="*/ 180551 h 882922"/>
              <a:gd name="connsiteX11" fmla="*/ 2411715 w 2859344"/>
              <a:gd name="connsiteY11" fmla="*/ 155265 h 882922"/>
              <a:gd name="connsiteX12" fmla="*/ 2740603 w 2859344"/>
              <a:gd name="connsiteY12" fmla="*/ 178836 h 882922"/>
              <a:gd name="connsiteX13" fmla="*/ 2823499 w 2859344"/>
              <a:gd name="connsiteY13" fmla="*/ 466514 h 882922"/>
              <a:gd name="connsiteX14" fmla="*/ 2333379 w 2859344"/>
              <a:gd name="connsiteY14" fmla="*/ 781348 h 882922"/>
              <a:gd name="connsiteX15" fmla="*/ 1563584 w 2859344"/>
              <a:gd name="connsiteY15" fmla="*/ 855585 h 882922"/>
              <a:gd name="connsiteX16" fmla="*/ 80726 w 2859344"/>
              <a:gd name="connsiteY16" fmla="*/ 360362 h 882922"/>
              <a:gd name="connsiteX0" fmla="*/ 9871 w 2788489"/>
              <a:gd name="connsiteY0" fmla="*/ 360362 h 863241"/>
              <a:gd name="connsiteX1" fmla="*/ 267898 w 2788489"/>
              <a:gd name="connsiteY1" fmla="*/ 26594 h 863241"/>
              <a:gd name="connsiteX2" fmla="*/ 639652 w 2788489"/>
              <a:gd name="connsiteY2" fmla="*/ 25221 h 863241"/>
              <a:gd name="connsiteX3" fmla="*/ 863230 w 2788489"/>
              <a:gd name="connsiteY3" fmla="*/ 166903 h 863241"/>
              <a:gd name="connsiteX4" fmla="*/ 1024048 w 2788489"/>
              <a:gd name="connsiteY4" fmla="*/ 91958 h 863241"/>
              <a:gd name="connsiteX5" fmla="*/ 1278491 w 2788489"/>
              <a:gd name="connsiteY5" fmla="*/ 202546 h 863241"/>
              <a:gd name="connsiteX6" fmla="*/ 1383273 w 2788489"/>
              <a:gd name="connsiteY6" fmla="*/ 53456 h 863241"/>
              <a:gd name="connsiteX7" fmla="*/ 1536808 w 2788489"/>
              <a:gd name="connsiteY7" fmla="*/ 57052 h 863241"/>
              <a:gd name="connsiteX8" fmla="*/ 1687261 w 2788489"/>
              <a:gd name="connsiteY8" fmla="*/ 157665 h 863241"/>
              <a:gd name="connsiteX9" fmla="*/ 1866416 w 2788489"/>
              <a:gd name="connsiteY9" fmla="*/ 14497 h 863241"/>
              <a:gd name="connsiteX10" fmla="*/ 2201613 w 2788489"/>
              <a:gd name="connsiteY10" fmla="*/ 180551 h 863241"/>
              <a:gd name="connsiteX11" fmla="*/ 2340860 w 2788489"/>
              <a:gd name="connsiteY11" fmla="*/ 155265 h 863241"/>
              <a:gd name="connsiteX12" fmla="*/ 2669748 w 2788489"/>
              <a:gd name="connsiteY12" fmla="*/ 178836 h 863241"/>
              <a:gd name="connsiteX13" fmla="*/ 2752644 w 2788489"/>
              <a:gd name="connsiteY13" fmla="*/ 466514 h 863241"/>
              <a:gd name="connsiteX14" fmla="*/ 2262524 w 2788489"/>
              <a:gd name="connsiteY14" fmla="*/ 781348 h 863241"/>
              <a:gd name="connsiteX15" fmla="*/ 1492729 w 2788489"/>
              <a:gd name="connsiteY15" fmla="*/ 855585 h 863241"/>
              <a:gd name="connsiteX16" fmla="*/ 475311 w 2788489"/>
              <a:gd name="connsiteY16" fmla="*/ 639233 h 863241"/>
              <a:gd name="connsiteX17" fmla="*/ 9871 w 2788489"/>
              <a:gd name="connsiteY17" fmla="*/ 360362 h 863241"/>
              <a:gd name="connsiteX0" fmla="*/ 9871 w 2788489"/>
              <a:gd name="connsiteY0" fmla="*/ 360362 h 863241"/>
              <a:gd name="connsiteX1" fmla="*/ 267898 w 2788489"/>
              <a:gd name="connsiteY1" fmla="*/ 26594 h 863241"/>
              <a:gd name="connsiteX2" fmla="*/ 639652 w 2788489"/>
              <a:gd name="connsiteY2" fmla="*/ 25221 h 863241"/>
              <a:gd name="connsiteX3" fmla="*/ 863230 w 2788489"/>
              <a:gd name="connsiteY3" fmla="*/ 166903 h 863241"/>
              <a:gd name="connsiteX4" fmla="*/ 1024048 w 2788489"/>
              <a:gd name="connsiteY4" fmla="*/ 91958 h 863241"/>
              <a:gd name="connsiteX5" fmla="*/ 1222499 w 2788489"/>
              <a:gd name="connsiteY5" fmla="*/ 159380 h 863241"/>
              <a:gd name="connsiteX6" fmla="*/ 1383273 w 2788489"/>
              <a:gd name="connsiteY6" fmla="*/ 53456 h 863241"/>
              <a:gd name="connsiteX7" fmla="*/ 1536808 w 2788489"/>
              <a:gd name="connsiteY7" fmla="*/ 57052 h 863241"/>
              <a:gd name="connsiteX8" fmla="*/ 1687261 w 2788489"/>
              <a:gd name="connsiteY8" fmla="*/ 157665 h 863241"/>
              <a:gd name="connsiteX9" fmla="*/ 1866416 w 2788489"/>
              <a:gd name="connsiteY9" fmla="*/ 14497 h 863241"/>
              <a:gd name="connsiteX10" fmla="*/ 2201613 w 2788489"/>
              <a:gd name="connsiteY10" fmla="*/ 180551 h 863241"/>
              <a:gd name="connsiteX11" fmla="*/ 2340860 w 2788489"/>
              <a:gd name="connsiteY11" fmla="*/ 155265 h 863241"/>
              <a:gd name="connsiteX12" fmla="*/ 2669748 w 2788489"/>
              <a:gd name="connsiteY12" fmla="*/ 178836 h 863241"/>
              <a:gd name="connsiteX13" fmla="*/ 2752644 w 2788489"/>
              <a:gd name="connsiteY13" fmla="*/ 466514 h 863241"/>
              <a:gd name="connsiteX14" fmla="*/ 2262524 w 2788489"/>
              <a:gd name="connsiteY14" fmla="*/ 781348 h 863241"/>
              <a:gd name="connsiteX15" fmla="*/ 1492729 w 2788489"/>
              <a:gd name="connsiteY15" fmla="*/ 855585 h 863241"/>
              <a:gd name="connsiteX16" fmla="*/ 475311 w 2788489"/>
              <a:gd name="connsiteY16" fmla="*/ 639233 h 863241"/>
              <a:gd name="connsiteX17" fmla="*/ 9871 w 2788489"/>
              <a:gd name="connsiteY17" fmla="*/ 360362 h 863241"/>
              <a:gd name="connsiteX0" fmla="*/ 9871 w 2788489"/>
              <a:gd name="connsiteY0" fmla="*/ 360362 h 865508"/>
              <a:gd name="connsiteX1" fmla="*/ 267898 w 2788489"/>
              <a:gd name="connsiteY1" fmla="*/ 26594 h 865508"/>
              <a:gd name="connsiteX2" fmla="*/ 639652 w 2788489"/>
              <a:gd name="connsiteY2" fmla="*/ 25221 h 865508"/>
              <a:gd name="connsiteX3" fmla="*/ 863230 w 2788489"/>
              <a:gd name="connsiteY3" fmla="*/ 166903 h 865508"/>
              <a:gd name="connsiteX4" fmla="*/ 1024048 w 2788489"/>
              <a:gd name="connsiteY4" fmla="*/ 91958 h 865508"/>
              <a:gd name="connsiteX5" fmla="*/ 1222499 w 2788489"/>
              <a:gd name="connsiteY5" fmla="*/ 159380 h 865508"/>
              <a:gd name="connsiteX6" fmla="*/ 1383273 w 2788489"/>
              <a:gd name="connsiteY6" fmla="*/ 53456 h 865508"/>
              <a:gd name="connsiteX7" fmla="*/ 1536808 w 2788489"/>
              <a:gd name="connsiteY7" fmla="*/ 57052 h 865508"/>
              <a:gd name="connsiteX8" fmla="*/ 1687261 w 2788489"/>
              <a:gd name="connsiteY8" fmla="*/ 157665 h 865508"/>
              <a:gd name="connsiteX9" fmla="*/ 1866416 w 2788489"/>
              <a:gd name="connsiteY9" fmla="*/ 14497 h 865508"/>
              <a:gd name="connsiteX10" fmla="*/ 2201613 w 2788489"/>
              <a:gd name="connsiteY10" fmla="*/ 180551 h 865508"/>
              <a:gd name="connsiteX11" fmla="*/ 2340860 w 2788489"/>
              <a:gd name="connsiteY11" fmla="*/ 155265 h 865508"/>
              <a:gd name="connsiteX12" fmla="*/ 2669748 w 2788489"/>
              <a:gd name="connsiteY12" fmla="*/ 178836 h 865508"/>
              <a:gd name="connsiteX13" fmla="*/ 2752644 w 2788489"/>
              <a:gd name="connsiteY13" fmla="*/ 466514 h 865508"/>
              <a:gd name="connsiteX14" fmla="*/ 2262524 w 2788489"/>
              <a:gd name="connsiteY14" fmla="*/ 781348 h 865508"/>
              <a:gd name="connsiteX15" fmla="*/ 1492729 w 2788489"/>
              <a:gd name="connsiteY15" fmla="*/ 855585 h 865508"/>
              <a:gd name="connsiteX16" fmla="*/ 1157601 w 2788489"/>
              <a:gd name="connsiteY16" fmla="*/ 605739 h 865508"/>
              <a:gd name="connsiteX17" fmla="*/ 475311 w 2788489"/>
              <a:gd name="connsiteY17" fmla="*/ 639233 h 865508"/>
              <a:gd name="connsiteX18" fmla="*/ 9871 w 2788489"/>
              <a:gd name="connsiteY18" fmla="*/ 360362 h 865508"/>
              <a:gd name="connsiteX0" fmla="*/ 9871 w 2788489"/>
              <a:gd name="connsiteY0" fmla="*/ 360362 h 792891"/>
              <a:gd name="connsiteX1" fmla="*/ 267898 w 2788489"/>
              <a:gd name="connsiteY1" fmla="*/ 26594 h 792891"/>
              <a:gd name="connsiteX2" fmla="*/ 639652 w 2788489"/>
              <a:gd name="connsiteY2" fmla="*/ 25221 h 792891"/>
              <a:gd name="connsiteX3" fmla="*/ 863230 w 2788489"/>
              <a:gd name="connsiteY3" fmla="*/ 166903 h 792891"/>
              <a:gd name="connsiteX4" fmla="*/ 1024048 w 2788489"/>
              <a:gd name="connsiteY4" fmla="*/ 91958 h 792891"/>
              <a:gd name="connsiteX5" fmla="*/ 1222499 w 2788489"/>
              <a:gd name="connsiteY5" fmla="*/ 159380 h 792891"/>
              <a:gd name="connsiteX6" fmla="*/ 1383273 w 2788489"/>
              <a:gd name="connsiteY6" fmla="*/ 53456 h 792891"/>
              <a:gd name="connsiteX7" fmla="*/ 1536808 w 2788489"/>
              <a:gd name="connsiteY7" fmla="*/ 57052 h 792891"/>
              <a:gd name="connsiteX8" fmla="*/ 1687261 w 2788489"/>
              <a:gd name="connsiteY8" fmla="*/ 157665 h 792891"/>
              <a:gd name="connsiteX9" fmla="*/ 1866416 w 2788489"/>
              <a:gd name="connsiteY9" fmla="*/ 14497 h 792891"/>
              <a:gd name="connsiteX10" fmla="*/ 2201613 w 2788489"/>
              <a:gd name="connsiteY10" fmla="*/ 180551 h 792891"/>
              <a:gd name="connsiteX11" fmla="*/ 2340860 w 2788489"/>
              <a:gd name="connsiteY11" fmla="*/ 155265 h 792891"/>
              <a:gd name="connsiteX12" fmla="*/ 2669748 w 2788489"/>
              <a:gd name="connsiteY12" fmla="*/ 178836 h 792891"/>
              <a:gd name="connsiteX13" fmla="*/ 2752644 w 2788489"/>
              <a:gd name="connsiteY13" fmla="*/ 466514 h 792891"/>
              <a:gd name="connsiteX14" fmla="*/ 2262524 w 2788489"/>
              <a:gd name="connsiteY14" fmla="*/ 781348 h 792891"/>
              <a:gd name="connsiteX15" fmla="*/ 1609613 w 2788489"/>
              <a:gd name="connsiteY15" fmla="*/ 588727 h 792891"/>
              <a:gd name="connsiteX16" fmla="*/ 1157601 w 2788489"/>
              <a:gd name="connsiteY16" fmla="*/ 605739 h 792891"/>
              <a:gd name="connsiteX17" fmla="*/ 475311 w 2788489"/>
              <a:gd name="connsiteY17" fmla="*/ 639233 h 792891"/>
              <a:gd name="connsiteX18" fmla="*/ 9871 w 2788489"/>
              <a:gd name="connsiteY18" fmla="*/ 360362 h 792891"/>
              <a:gd name="connsiteX0" fmla="*/ 9871 w 2788489"/>
              <a:gd name="connsiteY0" fmla="*/ 360362 h 660749"/>
              <a:gd name="connsiteX1" fmla="*/ 267898 w 2788489"/>
              <a:gd name="connsiteY1" fmla="*/ 26594 h 660749"/>
              <a:gd name="connsiteX2" fmla="*/ 639652 w 2788489"/>
              <a:gd name="connsiteY2" fmla="*/ 25221 h 660749"/>
              <a:gd name="connsiteX3" fmla="*/ 863230 w 2788489"/>
              <a:gd name="connsiteY3" fmla="*/ 166903 h 660749"/>
              <a:gd name="connsiteX4" fmla="*/ 1024048 w 2788489"/>
              <a:gd name="connsiteY4" fmla="*/ 91958 h 660749"/>
              <a:gd name="connsiteX5" fmla="*/ 1222499 w 2788489"/>
              <a:gd name="connsiteY5" fmla="*/ 159380 h 660749"/>
              <a:gd name="connsiteX6" fmla="*/ 1383273 w 2788489"/>
              <a:gd name="connsiteY6" fmla="*/ 53456 h 660749"/>
              <a:gd name="connsiteX7" fmla="*/ 1536808 w 2788489"/>
              <a:gd name="connsiteY7" fmla="*/ 57052 h 660749"/>
              <a:gd name="connsiteX8" fmla="*/ 1687261 w 2788489"/>
              <a:gd name="connsiteY8" fmla="*/ 157665 h 660749"/>
              <a:gd name="connsiteX9" fmla="*/ 1866416 w 2788489"/>
              <a:gd name="connsiteY9" fmla="*/ 14497 h 660749"/>
              <a:gd name="connsiteX10" fmla="*/ 2201613 w 2788489"/>
              <a:gd name="connsiteY10" fmla="*/ 180551 h 660749"/>
              <a:gd name="connsiteX11" fmla="*/ 2340860 w 2788489"/>
              <a:gd name="connsiteY11" fmla="*/ 155265 h 660749"/>
              <a:gd name="connsiteX12" fmla="*/ 2669748 w 2788489"/>
              <a:gd name="connsiteY12" fmla="*/ 178836 h 660749"/>
              <a:gd name="connsiteX13" fmla="*/ 2752644 w 2788489"/>
              <a:gd name="connsiteY13" fmla="*/ 466514 h 660749"/>
              <a:gd name="connsiteX14" fmla="*/ 2299129 w 2788489"/>
              <a:gd name="connsiteY14" fmla="*/ 613922 h 660749"/>
              <a:gd name="connsiteX15" fmla="*/ 1609613 w 2788489"/>
              <a:gd name="connsiteY15" fmla="*/ 588727 h 660749"/>
              <a:gd name="connsiteX16" fmla="*/ 1157601 w 2788489"/>
              <a:gd name="connsiteY16" fmla="*/ 605739 h 660749"/>
              <a:gd name="connsiteX17" fmla="*/ 475311 w 2788489"/>
              <a:gd name="connsiteY17" fmla="*/ 639233 h 660749"/>
              <a:gd name="connsiteX18" fmla="*/ 9871 w 2788489"/>
              <a:gd name="connsiteY18" fmla="*/ 360362 h 660749"/>
              <a:gd name="connsiteX0" fmla="*/ 9094 w 2787712"/>
              <a:gd name="connsiteY0" fmla="*/ 360362 h 637613"/>
              <a:gd name="connsiteX1" fmla="*/ 267121 w 2787712"/>
              <a:gd name="connsiteY1" fmla="*/ 26594 h 637613"/>
              <a:gd name="connsiteX2" fmla="*/ 638875 w 2787712"/>
              <a:gd name="connsiteY2" fmla="*/ 25221 h 637613"/>
              <a:gd name="connsiteX3" fmla="*/ 862453 w 2787712"/>
              <a:gd name="connsiteY3" fmla="*/ 166903 h 637613"/>
              <a:gd name="connsiteX4" fmla="*/ 1023271 w 2787712"/>
              <a:gd name="connsiteY4" fmla="*/ 91958 h 637613"/>
              <a:gd name="connsiteX5" fmla="*/ 1221722 w 2787712"/>
              <a:gd name="connsiteY5" fmla="*/ 159380 h 637613"/>
              <a:gd name="connsiteX6" fmla="*/ 1382496 w 2787712"/>
              <a:gd name="connsiteY6" fmla="*/ 53456 h 637613"/>
              <a:gd name="connsiteX7" fmla="*/ 1536031 w 2787712"/>
              <a:gd name="connsiteY7" fmla="*/ 57052 h 637613"/>
              <a:gd name="connsiteX8" fmla="*/ 1686484 w 2787712"/>
              <a:gd name="connsiteY8" fmla="*/ 157665 h 637613"/>
              <a:gd name="connsiteX9" fmla="*/ 1865639 w 2787712"/>
              <a:gd name="connsiteY9" fmla="*/ 14497 h 637613"/>
              <a:gd name="connsiteX10" fmla="*/ 2200836 w 2787712"/>
              <a:gd name="connsiteY10" fmla="*/ 180551 h 637613"/>
              <a:gd name="connsiteX11" fmla="*/ 2340083 w 2787712"/>
              <a:gd name="connsiteY11" fmla="*/ 155265 h 637613"/>
              <a:gd name="connsiteX12" fmla="*/ 2668971 w 2787712"/>
              <a:gd name="connsiteY12" fmla="*/ 178836 h 637613"/>
              <a:gd name="connsiteX13" fmla="*/ 2751867 w 2787712"/>
              <a:gd name="connsiteY13" fmla="*/ 466514 h 637613"/>
              <a:gd name="connsiteX14" fmla="*/ 2298352 w 2787712"/>
              <a:gd name="connsiteY14" fmla="*/ 613922 h 637613"/>
              <a:gd name="connsiteX15" fmla="*/ 1608836 w 2787712"/>
              <a:gd name="connsiteY15" fmla="*/ 588727 h 637613"/>
              <a:gd name="connsiteX16" fmla="*/ 1156824 w 2787712"/>
              <a:gd name="connsiteY16" fmla="*/ 605739 h 637613"/>
              <a:gd name="connsiteX17" fmla="*/ 461761 w 2787712"/>
              <a:gd name="connsiteY17" fmla="*/ 540144 h 637613"/>
              <a:gd name="connsiteX18" fmla="*/ 9094 w 2787712"/>
              <a:gd name="connsiteY18" fmla="*/ 360362 h 637613"/>
              <a:gd name="connsiteX0" fmla="*/ 9094 w 2787712"/>
              <a:gd name="connsiteY0" fmla="*/ 360362 h 637613"/>
              <a:gd name="connsiteX1" fmla="*/ 267121 w 2787712"/>
              <a:gd name="connsiteY1" fmla="*/ 26594 h 637613"/>
              <a:gd name="connsiteX2" fmla="*/ 638875 w 2787712"/>
              <a:gd name="connsiteY2" fmla="*/ 25221 h 637613"/>
              <a:gd name="connsiteX3" fmla="*/ 862453 w 2787712"/>
              <a:gd name="connsiteY3" fmla="*/ 166903 h 637613"/>
              <a:gd name="connsiteX4" fmla="*/ 1023271 w 2787712"/>
              <a:gd name="connsiteY4" fmla="*/ 91958 h 637613"/>
              <a:gd name="connsiteX5" fmla="*/ 1221722 w 2787712"/>
              <a:gd name="connsiteY5" fmla="*/ 159380 h 637613"/>
              <a:gd name="connsiteX6" fmla="*/ 1382496 w 2787712"/>
              <a:gd name="connsiteY6" fmla="*/ 53456 h 637613"/>
              <a:gd name="connsiteX7" fmla="*/ 1536031 w 2787712"/>
              <a:gd name="connsiteY7" fmla="*/ 57052 h 637613"/>
              <a:gd name="connsiteX8" fmla="*/ 1686484 w 2787712"/>
              <a:gd name="connsiteY8" fmla="*/ 157665 h 637613"/>
              <a:gd name="connsiteX9" fmla="*/ 1865639 w 2787712"/>
              <a:gd name="connsiteY9" fmla="*/ 14497 h 637613"/>
              <a:gd name="connsiteX10" fmla="*/ 2200836 w 2787712"/>
              <a:gd name="connsiteY10" fmla="*/ 180551 h 637613"/>
              <a:gd name="connsiteX11" fmla="*/ 2340083 w 2787712"/>
              <a:gd name="connsiteY11" fmla="*/ 155265 h 637613"/>
              <a:gd name="connsiteX12" fmla="*/ 2668971 w 2787712"/>
              <a:gd name="connsiteY12" fmla="*/ 178836 h 637613"/>
              <a:gd name="connsiteX13" fmla="*/ 2751867 w 2787712"/>
              <a:gd name="connsiteY13" fmla="*/ 466514 h 637613"/>
              <a:gd name="connsiteX14" fmla="*/ 2298352 w 2787712"/>
              <a:gd name="connsiteY14" fmla="*/ 613922 h 637613"/>
              <a:gd name="connsiteX15" fmla="*/ 1608836 w 2787712"/>
              <a:gd name="connsiteY15" fmla="*/ 588727 h 637613"/>
              <a:gd name="connsiteX16" fmla="*/ 1156824 w 2787712"/>
              <a:gd name="connsiteY16" fmla="*/ 605739 h 637613"/>
              <a:gd name="connsiteX17" fmla="*/ 771830 w 2787712"/>
              <a:gd name="connsiteY17" fmla="*/ 508022 h 637613"/>
              <a:gd name="connsiteX18" fmla="*/ 461761 w 2787712"/>
              <a:gd name="connsiteY18" fmla="*/ 540144 h 637613"/>
              <a:gd name="connsiteX19" fmla="*/ 9094 w 2787712"/>
              <a:gd name="connsiteY19" fmla="*/ 360362 h 637613"/>
              <a:gd name="connsiteX0" fmla="*/ 9094 w 2787712"/>
              <a:gd name="connsiteY0" fmla="*/ 360362 h 640077"/>
              <a:gd name="connsiteX1" fmla="*/ 267121 w 2787712"/>
              <a:gd name="connsiteY1" fmla="*/ 26594 h 640077"/>
              <a:gd name="connsiteX2" fmla="*/ 638875 w 2787712"/>
              <a:gd name="connsiteY2" fmla="*/ 25221 h 640077"/>
              <a:gd name="connsiteX3" fmla="*/ 862453 w 2787712"/>
              <a:gd name="connsiteY3" fmla="*/ 166903 h 640077"/>
              <a:gd name="connsiteX4" fmla="*/ 1023271 w 2787712"/>
              <a:gd name="connsiteY4" fmla="*/ 91958 h 640077"/>
              <a:gd name="connsiteX5" fmla="*/ 1221722 w 2787712"/>
              <a:gd name="connsiteY5" fmla="*/ 159380 h 640077"/>
              <a:gd name="connsiteX6" fmla="*/ 1382496 w 2787712"/>
              <a:gd name="connsiteY6" fmla="*/ 53456 h 640077"/>
              <a:gd name="connsiteX7" fmla="*/ 1536031 w 2787712"/>
              <a:gd name="connsiteY7" fmla="*/ 57052 h 640077"/>
              <a:gd name="connsiteX8" fmla="*/ 1686484 w 2787712"/>
              <a:gd name="connsiteY8" fmla="*/ 157665 h 640077"/>
              <a:gd name="connsiteX9" fmla="*/ 1865639 w 2787712"/>
              <a:gd name="connsiteY9" fmla="*/ 14497 h 640077"/>
              <a:gd name="connsiteX10" fmla="*/ 2200836 w 2787712"/>
              <a:gd name="connsiteY10" fmla="*/ 180551 h 640077"/>
              <a:gd name="connsiteX11" fmla="*/ 2340083 w 2787712"/>
              <a:gd name="connsiteY11" fmla="*/ 155265 h 640077"/>
              <a:gd name="connsiteX12" fmla="*/ 2668971 w 2787712"/>
              <a:gd name="connsiteY12" fmla="*/ 178836 h 640077"/>
              <a:gd name="connsiteX13" fmla="*/ 2751867 w 2787712"/>
              <a:gd name="connsiteY13" fmla="*/ 466514 h 640077"/>
              <a:gd name="connsiteX14" fmla="*/ 2298352 w 2787712"/>
              <a:gd name="connsiteY14" fmla="*/ 613922 h 640077"/>
              <a:gd name="connsiteX15" fmla="*/ 1608836 w 2787712"/>
              <a:gd name="connsiteY15" fmla="*/ 588727 h 640077"/>
              <a:gd name="connsiteX16" fmla="*/ 1199929 w 2787712"/>
              <a:gd name="connsiteY16" fmla="*/ 518837 h 640077"/>
              <a:gd name="connsiteX17" fmla="*/ 771830 w 2787712"/>
              <a:gd name="connsiteY17" fmla="*/ 508022 h 640077"/>
              <a:gd name="connsiteX18" fmla="*/ 461761 w 2787712"/>
              <a:gd name="connsiteY18" fmla="*/ 540144 h 640077"/>
              <a:gd name="connsiteX19" fmla="*/ 9094 w 2787712"/>
              <a:gd name="connsiteY19" fmla="*/ 360362 h 640077"/>
              <a:gd name="connsiteX0" fmla="*/ 9094 w 2787712"/>
              <a:gd name="connsiteY0" fmla="*/ 360362 h 619220"/>
              <a:gd name="connsiteX1" fmla="*/ 267121 w 2787712"/>
              <a:gd name="connsiteY1" fmla="*/ 26594 h 619220"/>
              <a:gd name="connsiteX2" fmla="*/ 638875 w 2787712"/>
              <a:gd name="connsiteY2" fmla="*/ 25221 h 619220"/>
              <a:gd name="connsiteX3" fmla="*/ 862453 w 2787712"/>
              <a:gd name="connsiteY3" fmla="*/ 166903 h 619220"/>
              <a:gd name="connsiteX4" fmla="*/ 1023271 w 2787712"/>
              <a:gd name="connsiteY4" fmla="*/ 91958 h 619220"/>
              <a:gd name="connsiteX5" fmla="*/ 1221722 w 2787712"/>
              <a:gd name="connsiteY5" fmla="*/ 159380 h 619220"/>
              <a:gd name="connsiteX6" fmla="*/ 1382496 w 2787712"/>
              <a:gd name="connsiteY6" fmla="*/ 53456 h 619220"/>
              <a:gd name="connsiteX7" fmla="*/ 1536031 w 2787712"/>
              <a:gd name="connsiteY7" fmla="*/ 57052 h 619220"/>
              <a:gd name="connsiteX8" fmla="*/ 1686484 w 2787712"/>
              <a:gd name="connsiteY8" fmla="*/ 157665 h 619220"/>
              <a:gd name="connsiteX9" fmla="*/ 1865639 w 2787712"/>
              <a:gd name="connsiteY9" fmla="*/ 14497 h 619220"/>
              <a:gd name="connsiteX10" fmla="*/ 2200836 w 2787712"/>
              <a:gd name="connsiteY10" fmla="*/ 180551 h 619220"/>
              <a:gd name="connsiteX11" fmla="*/ 2340083 w 2787712"/>
              <a:gd name="connsiteY11" fmla="*/ 155265 h 619220"/>
              <a:gd name="connsiteX12" fmla="*/ 2668971 w 2787712"/>
              <a:gd name="connsiteY12" fmla="*/ 178836 h 619220"/>
              <a:gd name="connsiteX13" fmla="*/ 2751867 w 2787712"/>
              <a:gd name="connsiteY13" fmla="*/ 466514 h 619220"/>
              <a:gd name="connsiteX14" fmla="*/ 2298352 w 2787712"/>
              <a:gd name="connsiteY14" fmla="*/ 613922 h 619220"/>
              <a:gd name="connsiteX15" fmla="*/ 2087149 w 2787712"/>
              <a:gd name="connsiteY15" fmla="*/ 540349 h 619220"/>
              <a:gd name="connsiteX16" fmla="*/ 1608836 w 2787712"/>
              <a:gd name="connsiteY16" fmla="*/ 588727 h 619220"/>
              <a:gd name="connsiteX17" fmla="*/ 1199929 w 2787712"/>
              <a:gd name="connsiteY17" fmla="*/ 518837 h 619220"/>
              <a:gd name="connsiteX18" fmla="*/ 771830 w 2787712"/>
              <a:gd name="connsiteY18" fmla="*/ 508022 h 619220"/>
              <a:gd name="connsiteX19" fmla="*/ 461761 w 2787712"/>
              <a:gd name="connsiteY19" fmla="*/ 540144 h 619220"/>
              <a:gd name="connsiteX20" fmla="*/ 9094 w 2787712"/>
              <a:gd name="connsiteY20" fmla="*/ 360362 h 619220"/>
              <a:gd name="connsiteX0" fmla="*/ 9094 w 2763400"/>
              <a:gd name="connsiteY0" fmla="*/ 360362 h 614013"/>
              <a:gd name="connsiteX1" fmla="*/ 267121 w 2763400"/>
              <a:gd name="connsiteY1" fmla="*/ 26594 h 614013"/>
              <a:gd name="connsiteX2" fmla="*/ 638875 w 2763400"/>
              <a:gd name="connsiteY2" fmla="*/ 25221 h 614013"/>
              <a:gd name="connsiteX3" fmla="*/ 862453 w 2763400"/>
              <a:gd name="connsiteY3" fmla="*/ 166903 h 614013"/>
              <a:gd name="connsiteX4" fmla="*/ 1023271 w 2763400"/>
              <a:gd name="connsiteY4" fmla="*/ 91958 h 614013"/>
              <a:gd name="connsiteX5" fmla="*/ 1221722 w 2763400"/>
              <a:gd name="connsiteY5" fmla="*/ 159380 h 614013"/>
              <a:gd name="connsiteX6" fmla="*/ 1382496 w 2763400"/>
              <a:gd name="connsiteY6" fmla="*/ 53456 h 614013"/>
              <a:gd name="connsiteX7" fmla="*/ 1536031 w 2763400"/>
              <a:gd name="connsiteY7" fmla="*/ 57052 h 614013"/>
              <a:gd name="connsiteX8" fmla="*/ 1686484 w 2763400"/>
              <a:gd name="connsiteY8" fmla="*/ 157665 h 614013"/>
              <a:gd name="connsiteX9" fmla="*/ 1865639 w 2763400"/>
              <a:gd name="connsiteY9" fmla="*/ 14497 h 614013"/>
              <a:gd name="connsiteX10" fmla="*/ 2200836 w 2763400"/>
              <a:gd name="connsiteY10" fmla="*/ 180551 h 614013"/>
              <a:gd name="connsiteX11" fmla="*/ 2340083 w 2763400"/>
              <a:gd name="connsiteY11" fmla="*/ 155265 h 614013"/>
              <a:gd name="connsiteX12" fmla="*/ 2668971 w 2763400"/>
              <a:gd name="connsiteY12" fmla="*/ 178836 h 614013"/>
              <a:gd name="connsiteX13" fmla="*/ 2751867 w 2763400"/>
              <a:gd name="connsiteY13" fmla="*/ 466514 h 614013"/>
              <a:gd name="connsiteX14" fmla="*/ 2570785 w 2763400"/>
              <a:gd name="connsiteY14" fmla="*/ 470411 h 614013"/>
              <a:gd name="connsiteX15" fmla="*/ 2298352 w 2763400"/>
              <a:gd name="connsiteY15" fmla="*/ 613922 h 614013"/>
              <a:gd name="connsiteX16" fmla="*/ 2087149 w 2763400"/>
              <a:gd name="connsiteY16" fmla="*/ 540349 h 614013"/>
              <a:gd name="connsiteX17" fmla="*/ 1608836 w 2763400"/>
              <a:gd name="connsiteY17" fmla="*/ 588727 h 614013"/>
              <a:gd name="connsiteX18" fmla="*/ 1199929 w 2763400"/>
              <a:gd name="connsiteY18" fmla="*/ 518837 h 614013"/>
              <a:gd name="connsiteX19" fmla="*/ 771830 w 2763400"/>
              <a:gd name="connsiteY19" fmla="*/ 508022 h 614013"/>
              <a:gd name="connsiteX20" fmla="*/ 461761 w 2763400"/>
              <a:gd name="connsiteY20" fmla="*/ 540144 h 614013"/>
              <a:gd name="connsiteX21" fmla="*/ 9094 w 2763400"/>
              <a:gd name="connsiteY21" fmla="*/ 360362 h 614013"/>
              <a:gd name="connsiteX0" fmla="*/ 9094 w 2763400"/>
              <a:gd name="connsiteY0" fmla="*/ 360362 h 588891"/>
              <a:gd name="connsiteX1" fmla="*/ 267121 w 2763400"/>
              <a:gd name="connsiteY1" fmla="*/ 26594 h 588891"/>
              <a:gd name="connsiteX2" fmla="*/ 638875 w 2763400"/>
              <a:gd name="connsiteY2" fmla="*/ 25221 h 588891"/>
              <a:gd name="connsiteX3" fmla="*/ 862453 w 2763400"/>
              <a:gd name="connsiteY3" fmla="*/ 166903 h 588891"/>
              <a:gd name="connsiteX4" fmla="*/ 1023271 w 2763400"/>
              <a:gd name="connsiteY4" fmla="*/ 91958 h 588891"/>
              <a:gd name="connsiteX5" fmla="*/ 1221722 w 2763400"/>
              <a:gd name="connsiteY5" fmla="*/ 159380 h 588891"/>
              <a:gd name="connsiteX6" fmla="*/ 1382496 w 2763400"/>
              <a:gd name="connsiteY6" fmla="*/ 53456 h 588891"/>
              <a:gd name="connsiteX7" fmla="*/ 1536031 w 2763400"/>
              <a:gd name="connsiteY7" fmla="*/ 57052 h 588891"/>
              <a:gd name="connsiteX8" fmla="*/ 1686484 w 2763400"/>
              <a:gd name="connsiteY8" fmla="*/ 157665 h 588891"/>
              <a:gd name="connsiteX9" fmla="*/ 1865639 w 2763400"/>
              <a:gd name="connsiteY9" fmla="*/ 14497 h 588891"/>
              <a:gd name="connsiteX10" fmla="*/ 2200836 w 2763400"/>
              <a:gd name="connsiteY10" fmla="*/ 180551 h 588891"/>
              <a:gd name="connsiteX11" fmla="*/ 2340083 w 2763400"/>
              <a:gd name="connsiteY11" fmla="*/ 155265 h 588891"/>
              <a:gd name="connsiteX12" fmla="*/ 2668971 w 2763400"/>
              <a:gd name="connsiteY12" fmla="*/ 178836 h 588891"/>
              <a:gd name="connsiteX13" fmla="*/ 2751867 w 2763400"/>
              <a:gd name="connsiteY13" fmla="*/ 466514 h 588891"/>
              <a:gd name="connsiteX14" fmla="*/ 2570785 w 2763400"/>
              <a:gd name="connsiteY14" fmla="*/ 470411 h 588891"/>
              <a:gd name="connsiteX15" fmla="*/ 2260833 w 2763400"/>
              <a:gd name="connsiteY15" fmla="*/ 533513 h 588891"/>
              <a:gd name="connsiteX16" fmla="*/ 2087149 w 2763400"/>
              <a:gd name="connsiteY16" fmla="*/ 540349 h 588891"/>
              <a:gd name="connsiteX17" fmla="*/ 1608836 w 2763400"/>
              <a:gd name="connsiteY17" fmla="*/ 588727 h 588891"/>
              <a:gd name="connsiteX18" fmla="*/ 1199929 w 2763400"/>
              <a:gd name="connsiteY18" fmla="*/ 518837 h 588891"/>
              <a:gd name="connsiteX19" fmla="*/ 771830 w 2763400"/>
              <a:gd name="connsiteY19" fmla="*/ 508022 h 588891"/>
              <a:gd name="connsiteX20" fmla="*/ 461761 w 2763400"/>
              <a:gd name="connsiteY20" fmla="*/ 540144 h 588891"/>
              <a:gd name="connsiteX21" fmla="*/ 9094 w 2763400"/>
              <a:gd name="connsiteY21" fmla="*/ 360362 h 58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3400" h="588891">
                <a:moveTo>
                  <a:pt x="9094" y="360362"/>
                </a:moveTo>
                <a:cubicBezTo>
                  <a:pt x="-23346" y="274770"/>
                  <a:pt x="23907" y="54385"/>
                  <a:pt x="267121" y="26594"/>
                </a:cubicBezTo>
                <a:cubicBezTo>
                  <a:pt x="374191" y="-17911"/>
                  <a:pt x="539653" y="1836"/>
                  <a:pt x="638875" y="25221"/>
                </a:cubicBezTo>
                <a:cubicBezTo>
                  <a:pt x="738097" y="48606"/>
                  <a:pt x="794230" y="148567"/>
                  <a:pt x="862453" y="166903"/>
                </a:cubicBezTo>
                <a:cubicBezTo>
                  <a:pt x="930676" y="185239"/>
                  <a:pt x="962413" y="110771"/>
                  <a:pt x="1023271" y="91958"/>
                </a:cubicBezTo>
                <a:cubicBezTo>
                  <a:pt x="1084129" y="73146"/>
                  <a:pt x="1161851" y="165797"/>
                  <a:pt x="1221722" y="159380"/>
                </a:cubicBezTo>
                <a:cubicBezTo>
                  <a:pt x="1281593" y="152963"/>
                  <a:pt x="1331091" y="52952"/>
                  <a:pt x="1382496" y="53456"/>
                </a:cubicBezTo>
                <a:cubicBezTo>
                  <a:pt x="1433901" y="53960"/>
                  <a:pt x="1485366" y="39684"/>
                  <a:pt x="1536031" y="57052"/>
                </a:cubicBezTo>
                <a:cubicBezTo>
                  <a:pt x="1586696" y="74420"/>
                  <a:pt x="1623368" y="186474"/>
                  <a:pt x="1686484" y="157665"/>
                </a:cubicBezTo>
                <a:cubicBezTo>
                  <a:pt x="1749600" y="128857"/>
                  <a:pt x="1773668" y="-2719"/>
                  <a:pt x="1865639" y="14497"/>
                </a:cubicBezTo>
                <a:cubicBezTo>
                  <a:pt x="1957610" y="31713"/>
                  <a:pt x="2114501" y="150921"/>
                  <a:pt x="2200836" y="180551"/>
                </a:cubicBezTo>
                <a:cubicBezTo>
                  <a:pt x="2287171" y="210181"/>
                  <a:pt x="2262061" y="155551"/>
                  <a:pt x="2340083" y="155265"/>
                </a:cubicBezTo>
                <a:cubicBezTo>
                  <a:pt x="2418105" y="154979"/>
                  <a:pt x="2607601" y="133130"/>
                  <a:pt x="2668971" y="178836"/>
                </a:cubicBezTo>
                <a:cubicBezTo>
                  <a:pt x="2730341" y="224542"/>
                  <a:pt x="2788853" y="402352"/>
                  <a:pt x="2751867" y="466514"/>
                </a:cubicBezTo>
                <a:cubicBezTo>
                  <a:pt x="2714881" y="530676"/>
                  <a:pt x="2646371" y="445843"/>
                  <a:pt x="2570785" y="470411"/>
                </a:cubicBezTo>
                <a:cubicBezTo>
                  <a:pt x="2495199" y="494979"/>
                  <a:pt x="2320817" y="537423"/>
                  <a:pt x="2260833" y="533513"/>
                </a:cubicBezTo>
                <a:cubicBezTo>
                  <a:pt x="2200849" y="529603"/>
                  <a:pt x="2202068" y="544548"/>
                  <a:pt x="2087149" y="540349"/>
                </a:cubicBezTo>
                <a:cubicBezTo>
                  <a:pt x="1972230" y="536150"/>
                  <a:pt x="1756706" y="592312"/>
                  <a:pt x="1608836" y="588727"/>
                </a:cubicBezTo>
                <a:cubicBezTo>
                  <a:pt x="1460966" y="585142"/>
                  <a:pt x="1336275" y="517842"/>
                  <a:pt x="1199929" y="518837"/>
                </a:cubicBezTo>
                <a:cubicBezTo>
                  <a:pt x="1063583" y="519832"/>
                  <a:pt x="887674" y="518954"/>
                  <a:pt x="771830" y="508022"/>
                </a:cubicBezTo>
                <a:cubicBezTo>
                  <a:pt x="655986" y="497090"/>
                  <a:pt x="592039" y="579200"/>
                  <a:pt x="461761" y="540144"/>
                </a:cubicBezTo>
                <a:cubicBezTo>
                  <a:pt x="214618" y="457607"/>
                  <a:pt x="41534" y="445954"/>
                  <a:pt x="9094" y="3603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1607750" y="2565539"/>
            <a:ext cx="721594" cy="509190"/>
          </a:xfrm>
          <a:custGeom>
            <a:avLst/>
            <a:gdLst>
              <a:gd name="connsiteX0" fmla="*/ 0 w 701170"/>
              <a:gd name="connsiteY0" fmla="*/ 232584 h 465168"/>
              <a:gd name="connsiteX1" fmla="*/ 350585 w 701170"/>
              <a:gd name="connsiteY1" fmla="*/ 0 h 465168"/>
              <a:gd name="connsiteX2" fmla="*/ 701170 w 701170"/>
              <a:gd name="connsiteY2" fmla="*/ 232584 h 465168"/>
              <a:gd name="connsiteX3" fmla="*/ 350585 w 701170"/>
              <a:gd name="connsiteY3" fmla="*/ 465168 h 465168"/>
              <a:gd name="connsiteX4" fmla="*/ 0 w 701170"/>
              <a:gd name="connsiteY4" fmla="*/ 232584 h 465168"/>
              <a:gd name="connsiteX0" fmla="*/ 0 w 706371"/>
              <a:gd name="connsiteY0" fmla="*/ 282716 h 515300"/>
              <a:gd name="connsiteX1" fmla="*/ 350585 w 706371"/>
              <a:gd name="connsiteY1" fmla="*/ 50132 h 515300"/>
              <a:gd name="connsiteX2" fmla="*/ 590751 w 706371"/>
              <a:gd name="connsiteY2" fmla="*/ 18914 h 515300"/>
              <a:gd name="connsiteX3" fmla="*/ 701170 w 706371"/>
              <a:gd name="connsiteY3" fmla="*/ 282716 h 515300"/>
              <a:gd name="connsiteX4" fmla="*/ 350585 w 706371"/>
              <a:gd name="connsiteY4" fmla="*/ 515300 h 515300"/>
              <a:gd name="connsiteX5" fmla="*/ 0 w 706371"/>
              <a:gd name="connsiteY5" fmla="*/ 282716 h 515300"/>
              <a:gd name="connsiteX0" fmla="*/ 15223 w 721594"/>
              <a:gd name="connsiteY0" fmla="*/ 276606 h 509190"/>
              <a:gd name="connsiteX1" fmla="*/ 93356 w 721594"/>
              <a:gd name="connsiteY1" fmla="*/ 68222 h 509190"/>
              <a:gd name="connsiteX2" fmla="*/ 365808 w 721594"/>
              <a:gd name="connsiteY2" fmla="*/ 44022 h 509190"/>
              <a:gd name="connsiteX3" fmla="*/ 605974 w 721594"/>
              <a:gd name="connsiteY3" fmla="*/ 12804 h 509190"/>
              <a:gd name="connsiteX4" fmla="*/ 716393 w 721594"/>
              <a:gd name="connsiteY4" fmla="*/ 276606 h 509190"/>
              <a:gd name="connsiteX5" fmla="*/ 365808 w 721594"/>
              <a:gd name="connsiteY5" fmla="*/ 509190 h 509190"/>
              <a:gd name="connsiteX6" fmla="*/ 15223 w 721594"/>
              <a:gd name="connsiteY6" fmla="*/ 276606 h 50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1594" h="509190">
                <a:moveTo>
                  <a:pt x="15223" y="276606"/>
                </a:moveTo>
                <a:cubicBezTo>
                  <a:pt x="-30186" y="203111"/>
                  <a:pt x="34925" y="106986"/>
                  <a:pt x="93356" y="68222"/>
                </a:cubicBezTo>
                <a:cubicBezTo>
                  <a:pt x="151787" y="29458"/>
                  <a:pt x="280372" y="53258"/>
                  <a:pt x="365808" y="44022"/>
                </a:cubicBezTo>
                <a:cubicBezTo>
                  <a:pt x="451244" y="34786"/>
                  <a:pt x="547543" y="-25960"/>
                  <a:pt x="605974" y="12804"/>
                </a:cubicBezTo>
                <a:cubicBezTo>
                  <a:pt x="664405" y="51568"/>
                  <a:pt x="742566" y="200802"/>
                  <a:pt x="716393" y="276606"/>
                </a:cubicBezTo>
                <a:cubicBezTo>
                  <a:pt x="690220" y="352410"/>
                  <a:pt x="559431" y="509190"/>
                  <a:pt x="365808" y="509190"/>
                </a:cubicBezTo>
                <a:cubicBezTo>
                  <a:pt x="172185" y="509190"/>
                  <a:pt x="60632" y="350101"/>
                  <a:pt x="15223" y="27660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787505" y="2926363"/>
            <a:ext cx="980975" cy="596920"/>
          </a:xfrm>
          <a:custGeom>
            <a:avLst/>
            <a:gdLst>
              <a:gd name="connsiteX0" fmla="*/ 0 w 957861"/>
              <a:gd name="connsiteY0" fmla="*/ 252028 h 504056"/>
              <a:gd name="connsiteX1" fmla="*/ 478931 w 957861"/>
              <a:gd name="connsiteY1" fmla="*/ 0 h 504056"/>
              <a:gd name="connsiteX2" fmla="*/ 957862 w 957861"/>
              <a:gd name="connsiteY2" fmla="*/ 252028 h 504056"/>
              <a:gd name="connsiteX3" fmla="*/ 478931 w 957861"/>
              <a:gd name="connsiteY3" fmla="*/ 504056 h 504056"/>
              <a:gd name="connsiteX4" fmla="*/ 0 w 957861"/>
              <a:gd name="connsiteY4" fmla="*/ 252028 h 504056"/>
              <a:gd name="connsiteX0" fmla="*/ 12113 w 969975"/>
              <a:gd name="connsiteY0" fmla="*/ 252028 h 574699"/>
              <a:gd name="connsiteX1" fmla="*/ 491044 w 969975"/>
              <a:gd name="connsiteY1" fmla="*/ 0 h 574699"/>
              <a:gd name="connsiteX2" fmla="*/ 969975 w 969975"/>
              <a:gd name="connsiteY2" fmla="*/ 252028 h 574699"/>
              <a:gd name="connsiteX3" fmla="*/ 491044 w 969975"/>
              <a:gd name="connsiteY3" fmla="*/ 504056 h 574699"/>
              <a:gd name="connsiteX4" fmla="*/ 172616 w 969975"/>
              <a:gd name="connsiteY4" fmla="*/ 558107 h 574699"/>
              <a:gd name="connsiteX5" fmla="*/ 12113 w 969975"/>
              <a:gd name="connsiteY5" fmla="*/ 252028 h 574699"/>
              <a:gd name="connsiteX0" fmla="*/ 12113 w 977884"/>
              <a:gd name="connsiteY0" fmla="*/ 289477 h 612148"/>
              <a:gd name="connsiteX1" fmla="*/ 491044 w 977884"/>
              <a:gd name="connsiteY1" fmla="*/ 37449 h 612148"/>
              <a:gd name="connsiteX2" fmla="*/ 768362 w 977884"/>
              <a:gd name="connsiteY2" fmla="*/ 27519 h 612148"/>
              <a:gd name="connsiteX3" fmla="*/ 969975 w 977884"/>
              <a:gd name="connsiteY3" fmla="*/ 289477 h 612148"/>
              <a:gd name="connsiteX4" fmla="*/ 491044 w 977884"/>
              <a:gd name="connsiteY4" fmla="*/ 541505 h 612148"/>
              <a:gd name="connsiteX5" fmla="*/ 172616 w 977884"/>
              <a:gd name="connsiteY5" fmla="*/ 595556 h 612148"/>
              <a:gd name="connsiteX6" fmla="*/ 12113 w 977884"/>
              <a:gd name="connsiteY6" fmla="*/ 289477 h 612148"/>
              <a:gd name="connsiteX0" fmla="*/ 1363 w 967134"/>
              <a:gd name="connsiteY0" fmla="*/ 286613 h 609284"/>
              <a:gd name="connsiteX1" fmla="*/ 244992 w 967134"/>
              <a:gd name="connsiteY1" fmla="*/ 232473 h 609284"/>
              <a:gd name="connsiteX2" fmla="*/ 480294 w 967134"/>
              <a:gd name="connsiteY2" fmla="*/ 34585 h 609284"/>
              <a:gd name="connsiteX3" fmla="*/ 757612 w 967134"/>
              <a:gd name="connsiteY3" fmla="*/ 24655 h 609284"/>
              <a:gd name="connsiteX4" fmla="*/ 959225 w 967134"/>
              <a:gd name="connsiteY4" fmla="*/ 286613 h 609284"/>
              <a:gd name="connsiteX5" fmla="*/ 480294 w 967134"/>
              <a:gd name="connsiteY5" fmla="*/ 538641 h 609284"/>
              <a:gd name="connsiteX6" fmla="*/ 161866 w 967134"/>
              <a:gd name="connsiteY6" fmla="*/ 592692 h 609284"/>
              <a:gd name="connsiteX7" fmla="*/ 1363 w 967134"/>
              <a:gd name="connsiteY7" fmla="*/ 286613 h 609284"/>
              <a:gd name="connsiteX0" fmla="*/ 21810 w 987581"/>
              <a:gd name="connsiteY0" fmla="*/ 286613 h 600286"/>
              <a:gd name="connsiteX1" fmla="*/ 265439 w 987581"/>
              <a:gd name="connsiteY1" fmla="*/ 232473 h 600286"/>
              <a:gd name="connsiteX2" fmla="*/ 500741 w 987581"/>
              <a:gd name="connsiteY2" fmla="*/ 34585 h 600286"/>
              <a:gd name="connsiteX3" fmla="*/ 778059 w 987581"/>
              <a:gd name="connsiteY3" fmla="*/ 24655 h 600286"/>
              <a:gd name="connsiteX4" fmla="*/ 979672 w 987581"/>
              <a:gd name="connsiteY4" fmla="*/ 286613 h 600286"/>
              <a:gd name="connsiteX5" fmla="*/ 500741 w 987581"/>
              <a:gd name="connsiteY5" fmla="*/ 538641 h 600286"/>
              <a:gd name="connsiteX6" fmla="*/ 182313 w 987581"/>
              <a:gd name="connsiteY6" fmla="*/ 592692 h 600286"/>
              <a:gd name="connsiteX7" fmla="*/ 29912 w 987581"/>
              <a:gd name="connsiteY7" fmla="*/ 495710 h 600286"/>
              <a:gd name="connsiteX8" fmla="*/ 21810 w 987581"/>
              <a:gd name="connsiteY8" fmla="*/ 286613 h 600286"/>
              <a:gd name="connsiteX0" fmla="*/ 21810 w 980975"/>
              <a:gd name="connsiteY0" fmla="*/ 286613 h 596920"/>
              <a:gd name="connsiteX1" fmla="*/ 265439 w 980975"/>
              <a:gd name="connsiteY1" fmla="*/ 232473 h 596920"/>
              <a:gd name="connsiteX2" fmla="*/ 500741 w 980975"/>
              <a:gd name="connsiteY2" fmla="*/ 34585 h 596920"/>
              <a:gd name="connsiteX3" fmla="*/ 778059 w 980975"/>
              <a:gd name="connsiteY3" fmla="*/ 24655 h 596920"/>
              <a:gd name="connsiteX4" fmla="*/ 979672 w 980975"/>
              <a:gd name="connsiteY4" fmla="*/ 286613 h 596920"/>
              <a:gd name="connsiteX5" fmla="*/ 722640 w 980975"/>
              <a:gd name="connsiteY5" fmla="*/ 523419 h 596920"/>
              <a:gd name="connsiteX6" fmla="*/ 500741 w 980975"/>
              <a:gd name="connsiteY6" fmla="*/ 538641 h 596920"/>
              <a:gd name="connsiteX7" fmla="*/ 182313 w 980975"/>
              <a:gd name="connsiteY7" fmla="*/ 592692 h 596920"/>
              <a:gd name="connsiteX8" fmla="*/ 29912 w 980975"/>
              <a:gd name="connsiteY8" fmla="*/ 495710 h 596920"/>
              <a:gd name="connsiteX9" fmla="*/ 21810 w 980975"/>
              <a:gd name="connsiteY9" fmla="*/ 286613 h 59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975" h="596920">
                <a:moveTo>
                  <a:pt x="21810" y="286613"/>
                </a:moveTo>
                <a:cubicBezTo>
                  <a:pt x="61064" y="242740"/>
                  <a:pt x="185617" y="274478"/>
                  <a:pt x="265439" y="232473"/>
                </a:cubicBezTo>
                <a:cubicBezTo>
                  <a:pt x="345261" y="190468"/>
                  <a:pt x="415304" y="69221"/>
                  <a:pt x="500741" y="34585"/>
                </a:cubicBezTo>
                <a:cubicBezTo>
                  <a:pt x="586178" y="-51"/>
                  <a:pt x="698237" y="-17350"/>
                  <a:pt x="778059" y="24655"/>
                </a:cubicBezTo>
                <a:cubicBezTo>
                  <a:pt x="857881" y="66660"/>
                  <a:pt x="995836" y="215031"/>
                  <a:pt x="979672" y="286613"/>
                </a:cubicBezTo>
                <a:cubicBezTo>
                  <a:pt x="963508" y="358195"/>
                  <a:pt x="802462" y="481414"/>
                  <a:pt x="722640" y="523419"/>
                </a:cubicBezTo>
                <a:cubicBezTo>
                  <a:pt x="642818" y="565424"/>
                  <a:pt x="590796" y="527096"/>
                  <a:pt x="500741" y="538641"/>
                </a:cubicBezTo>
                <a:cubicBezTo>
                  <a:pt x="410687" y="550187"/>
                  <a:pt x="258475" y="613702"/>
                  <a:pt x="182313" y="592692"/>
                </a:cubicBezTo>
                <a:cubicBezTo>
                  <a:pt x="106151" y="571682"/>
                  <a:pt x="56663" y="546723"/>
                  <a:pt x="29912" y="495710"/>
                </a:cubicBezTo>
                <a:cubicBezTo>
                  <a:pt x="3161" y="444697"/>
                  <a:pt x="-17444" y="330486"/>
                  <a:pt x="21810" y="28661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 rot="20197434">
            <a:off x="770096" y="3527364"/>
            <a:ext cx="463182" cy="998596"/>
          </a:xfrm>
          <a:custGeom>
            <a:avLst/>
            <a:gdLst>
              <a:gd name="connsiteX0" fmla="*/ 0 w 504056"/>
              <a:gd name="connsiteY0" fmla="*/ 492919 h 985837"/>
              <a:gd name="connsiteX1" fmla="*/ 252028 w 504056"/>
              <a:gd name="connsiteY1" fmla="*/ 0 h 985837"/>
              <a:gd name="connsiteX2" fmla="*/ 504056 w 504056"/>
              <a:gd name="connsiteY2" fmla="*/ 492919 h 985837"/>
              <a:gd name="connsiteX3" fmla="*/ 252028 w 504056"/>
              <a:gd name="connsiteY3" fmla="*/ 985838 h 985837"/>
              <a:gd name="connsiteX4" fmla="*/ 0 w 504056"/>
              <a:gd name="connsiteY4" fmla="*/ 492919 h 985837"/>
              <a:gd name="connsiteX0" fmla="*/ 29900 w 533956"/>
              <a:gd name="connsiteY0" fmla="*/ 510444 h 1003363"/>
              <a:gd name="connsiteX1" fmla="*/ 32807 w 533956"/>
              <a:gd name="connsiteY1" fmla="*/ 147939 h 1003363"/>
              <a:gd name="connsiteX2" fmla="*/ 281928 w 533956"/>
              <a:gd name="connsiteY2" fmla="*/ 17525 h 1003363"/>
              <a:gd name="connsiteX3" fmla="*/ 533956 w 533956"/>
              <a:gd name="connsiteY3" fmla="*/ 510444 h 1003363"/>
              <a:gd name="connsiteX4" fmla="*/ 281928 w 533956"/>
              <a:gd name="connsiteY4" fmla="*/ 1003363 h 1003363"/>
              <a:gd name="connsiteX5" fmla="*/ 29900 w 533956"/>
              <a:gd name="connsiteY5" fmla="*/ 510444 h 1003363"/>
              <a:gd name="connsiteX0" fmla="*/ 16606 w 520662"/>
              <a:gd name="connsiteY0" fmla="*/ 510444 h 1016423"/>
              <a:gd name="connsiteX1" fmla="*/ 19513 w 520662"/>
              <a:gd name="connsiteY1" fmla="*/ 147939 h 1016423"/>
              <a:gd name="connsiteX2" fmla="*/ 268634 w 520662"/>
              <a:gd name="connsiteY2" fmla="*/ 17525 h 1016423"/>
              <a:gd name="connsiteX3" fmla="*/ 520662 w 520662"/>
              <a:gd name="connsiteY3" fmla="*/ 510444 h 1016423"/>
              <a:gd name="connsiteX4" fmla="*/ 268634 w 520662"/>
              <a:gd name="connsiteY4" fmla="*/ 1003363 h 1016423"/>
              <a:gd name="connsiteX5" fmla="*/ 20999 w 520662"/>
              <a:gd name="connsiteY5" fmla="*/ 842879 h 1016423"/>
              <a:gd name="connsiteX6" fmla="*/ 16606 w 520662"/>
              <a:gd name="connsiteY6" fmla="*/ 510444 h 1016423"/>
              <a:gd name="connsiteX0" fmla="*/ 16606 w 362230"/>
              <a:gd name="connsiteY0" fmla="*/ 513848 h 1016912"/>
              <a:gd name="connsiteX1" fmla="*/ 19513 w 362230"/>
              <a:gd name="connsiteY1" fmla="*/ 151343 h 1016912"/>
              <a:gd name="connsiteX2" fmla="*/ 268634 w 362230"/>
              <a:gd name="connsiteY2" fmla="*/ 20929 h 1016912"/>
              <a:gd name="connsiteX3" fmla="*/ 362230 w 362230"/>
              <a:gd name="connsiteY3" fmla="*/ 566113 h 1016912"/>
              <a:gd name="connsiteX4" fmla="*/ 268634 w 362230"/>
              <a:gd name="connsiteY4" fmla="*/ 1006767 h 1016912"/>
              <a:gd name="connsiteX5" fmla="*/ 20999 w 362230"/>
              <a:gd name="connsiteY5" fmla="*/ 846283 h 1016912"/>
              <a:gd name="connsiteX6" fmla="*/ 16606 w 362230"/>
              <a:gd name="connsiteY6" fmla="*/ 513848 h 1016912"/>
              <a:gd name="connsiteX0" fmla="*/ 16606 w 387165"/>
              <a:gd name="connsiteY0" fmla="*/ 513848 h 1016912"/>
              <a:gd name="connsiteX1" fmla="*/ 19513 w 387165"/>
              <a:gd name="connsiteY1" fmla="*/ 151343 h 1016912"/>
              <a:gd name="connsiteX2" fmla="*/ 268634 w 387165"/>
              <a:gd name="connsiteY2" fmla="*/ 20929 h 1016912"/>
              <a:gd name="connsiteX3" fmla="*/ 362230 w 387165"/>
              <a:gd name="connsiteY3" fmla="*/ 566113 h 1016912"/>
              <a:gd name="connsiteX4" fmla="*/ 268634 w 387165"/>
              <a:gd name="connsiteY4" fmla="*/ 1006767 h 1016912"/>
              <a:gd name="connsiteX5" fmla="*/ 20999 w 387165"/>
              <a:gd name="connsiteY5" fmla="*/ 846283 h 1016912"/>
              <a:gd name="connsiteX6" fmla="*/ 16606 w 387165"/>
              <a:gd name="connsiteY6" fmla="*/ 513848 h 1016912"/>
              <a:gd name="connsiteX0" fmla="*/ 16606 w 398319"/>
              <a:gd name="connsiteY0" fmla="*/ 513848 h 1008533"/>
              <a:gd name="connsiteX1" fmla="*/ 19513 w 398319"/>
              <a:gd name="connsiteY1" fmla="*/ 151343 h 1008533"/>
              <a:gd name="connsiteX2" fmla="*/ 268634 w 398319"/>
              <a:gd name="connsiteY2" fmla="*/ 20929 h 1008533"/>
              <a:gd name="connsiteX3" fmla="*/ 362230 w 398319"/>
              <a:gd name="connsiteY3" fmla="*/ 566113 h 1008533"/>
              <a:gd name="connsiteX4" fmla="*/ 394230 w 398319"/>
              <a:gd name="connsiteY4" fmla="*/ 751022 h 1008533"/>
              <a:gd name="connsiteX5" fmla="*/ 268634 w 398319"/>
              <a:gd name="connsiteY5" fmla="*/ 1006767 h 1008533"/>
              <a:gd name="connsiteX6" fmla="*/ 20999 w 398319"/>
              <a:gd name="connsiteY6" fmla="*/ 846283 h 1008533"/>
              <a:gd name="connsiteX7" fmla="*/ 16606 w 398319"/>
              <a:gd name="connsiteY7" fmla="*/ 513848 h 1008533"/>
              <a:gd name="connsiteX0" fmla="*/ 16606 w 408516"/>
              <a:gd name="connsiteY0" fmla="*/ 503911 h 998596"/>
              <a:gd name="connsiteX1" fmla="*/ 19513 w 408516"/>
              <a:gd name="connsiteY1" fmla="*/ 141406 h 998596"/>
              <a:gd name="connsiteX2" fmla="*/ 268634 w 408516"/>
              <a:gd name="connsiteY2" fmla="*/ 10992 h 998596"/>
              <a:gd name="connsiteX3" fmla="*/ 406205 w 408516"/>
              <a:gd name="connsiteY3" fmla="*/ 399112 h 998596"/>
              <a:gd name="connsiteX4" fmla="*/ 362230 w 408516"/>
              <a:gd name="connsiteY4" fmla="*/ 556176 h 998596"/>
              <a:gd name="connsiteX5" fmla="*/ 394230 w 408516"/>
              <a:gd name="connsiteY5" fmla="*/ 741085 h 998596"/>
              <a:gd name="connsiteX6" fmla="*/ 268634 w 408516"/>
              <a:gd name="connsiteY6" fmla="*/ 996830 h 998596"/>
              <a:gd name="connsiteX7" fmla="*/ 20999 w 408516"/>
              <a:gd name="connsiteY7" fmla="*/ 836346 h 998596"/>
              <a:gd name="connsiteX8" fmla="*/ 16606 w 408516"/>
              <a:gd name="connsiteY8" fmla="*/ 503911 h 998596"/>
              <a:gd name="connsiteX0" fmla="*/ 16606 w 463182"/>
              <a:gd name="connsiteY0" fmla="*/ 503911 h 998596"/>
              <a:gd name="connsiteX1" fmla="*/ 19513 w 463182"/>
              <a:gd name="connsiteY1" fmla="*/ 141406 h 998596"/>
              <a:gd name="connsiteX2" fmla="*/ 268634 w 463182"/>
              <a:gd name="connsiteY2" fmla="*/ 10992 h 998596"/>
              <a:gd name="connsiteX3" fmla="*/ 406205 w 463182"/>
              <a:gd name="connsiteY3" fmla="*/ 399112 h 998596"/>
              <a:gd name="connsiteX4" fmla="*/ 462246 w 463182"/>
              <a:gd name="connsiteY4" fmla="*/ 569220 h 998596"/>
              <a:gd name="connsiteX5" fmla="*/ 394230 w 463182"/>
              <a:gd name="connsiteY5" fmla="*/ 741085 h 998596"/>
              <a:gd name="connsiteX6" fmla="*/ 268634 w 463182"/>
              <a:gd name="connsiteY6" fmla="*/ 996830 h 998596"/>
              <a:gd name="connsiteX7" fmla="*/ 20999 w 463182"/>
              <a:gd name="connsiteY7" fmla="*/ 836346 h 998596"/>
              <a:gd name="connsiteX8" fmla="*/ 16606 w 463182"/>
              <a:gd name="connsiteY8" fmla="*/ 503911 h 99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182" h="998596">
                <a:moveTo>
                  <a:pt x="16606" y="503911"/>
                </a:moveTo>
                <a:cubicBezTo>
                  <a:pt x="16358" y="388088"/>
                  <a:pt x="-22492" y="223559"/>
                  <a:pt x="19513" y="141406"/>
                </a:cubicBezTo>
                <a:cubicBezTo>
                  <a:pt x="61518" y="59253"/>
                  <a:pt x="204185" y="-31959"/>
                  <a:pt x="268634" y="10992"/>
                </a:cubicBezTo>
                <a:cubicBezTo>
                  <a:pt x="333083" y="53943"/>
                  <a:pt x="390606" y="308248"/>
                  <a:pt x="406205" y="399112"/>
                </a:cubicBezTo>
                <a:cubicBezTo>
                  <a:pt x="421804" y="489976"/>
                  <a:pt x="453015" y="514919"/>
                  <a:pt x="462246" y="569220"/>
                </a:cubicBezTo>
                <a:cubicBezTo>
                  <a:pt x="471477" y="623521"/>
                  <a:pt x="409829" y="667643"/>
                  <a:pt x="394230" y="741085"/>
                </a:cubicBezTo>
                <a:cubicBezTo>
                  <a:pt x="378631" y="814527"/>
                  <a:pt x="330839" y="980953"/>
                  <a:pt x="268634" y="996830"/>
                </a:cubicBezTo>
                <a:cubicBezTo>
                  <a:pt x="206429" y="1012707"/>
                  <a:pt x="63004" y="918499"/>
                  <a:pt x="20999" y="836346"/>
                </a:cubicBezTo>
                <a:cubicBezTo>
                  <a:pt x="-21006" y="754193"/>
                  <a:pt x="16854" y="619734"/>
                  <a:pt x="16606" y="50391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Users\Parobkova\AppData\Local\Microsoft\Windows\Temporary Internet Files\Content.IE5\C6HKF02S\MC90002816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14" y="2422567"/>
            <a:ext cx="511466" cy="50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28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2569 0.6 L -2.22222E-6 2.22222E-6 Z " pathEditMode="relative" ptsTypes="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21215 0.51111 L -2.77778E-7 4.07407E-6 Z " pathEditMode="relative" ptsTypes="A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55156 0.45046 L -2.77778E-7 -2.96296E-6 Z " pathEditMode="relative" ptsTypes="A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77778E-6 L 0.78472 0.32939 L -3.88889E-6 -7.77778E-6 Z " pathEditMode="relative" ptsTypes="AAA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aoblený obdélník 21"/>
          <p:cNvSpPr/>
          <p:nvPr/>
        </p:nvSpPr>
        <p:spPr>
          <a:xfrm>
            <a:off x="701102" y="5446921"/>
            <a:ext cx="2070698" cy="1264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KOLONÁDA- cesta lemovaná sloupy k procházkám</a:t>
            </a:r>
            <a:endParaRPr lang="cs-CZ" sz="2000" dirty="0"/>
          </a:p>
        </p:txBody>
      </p:sp>
      <p:sp>
        <p:nvSpPr>
          <p:cNvPr id="21" name="Zaoblený obdélník 20"/>
          <p:cNvSpPr/>
          <p:nvPr/>
        </p:nvSpPr>
        <p:spPr>
          <a:xfrm>
            <a:off x="6494941" y="5379060"/>
            <a:ext cx="1728193" cy="1332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ZŘÍDLO – studený minerální pramen</a:t>
            </a:r>
            <a:endParaRPr lang="cs-CZ" sz="2000" dirty="0"/>
          </a:p>
        </p:txBody>
      </p:sp>
      <p:sp>
        <p:nvSpPr>
          <p:cNvPr id="20" name="Zaoblený obdélník 19"/>
          <p:cNvSpPr/>
          <p:nvPr/>
        </p:nvSpPr>
        <p:spPr>
          <a:xfrm>
            <a:off x="3540468" y="5379060"/>
            <a:ext cx="1872208" cy="1332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VŘÍDLO – teplý minerální pramen</a:t>
            </a:r>
            <a:endParaRPr lang="cs-CZ" sz="2000" dirty="0"/>
          </a:p>
        </p:txBody>
      </p:sp>
      <p:sp>
        <p:nvSpPr>
          <p:cNvPr id="2" name="Zaoblený obdélník 1"/>
          <p:cNvSpPr/>
          <p:nvPr/>
        </p:nvSpPr>
        <p:spPr>
          <a:xfrm>
            <a:off x="701102" y="260648"/>
            <a:ext cx="77768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Povrch oblasti</a:t>
            </a:r>
            <a:endParaRPr lang="cs-CZ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79512" y="1395620"/>
            <a:ext cx="55446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Krajinu západních Čech tvoří převážně 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833953" y="1408432"/>
            <a:ext cx="2016224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p</a:t>
            </a:r>
            <a:r>
              <a:rPr lang="cs-CZ" sz="2400" dirty="0" smtClean="0">
                <a:solidFill>
                  <a:schemeClr val="bg1"/>
                </a:solidFill>
              </a:rPr>
              <a:t>ahorkatiny.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7903394" y="1395620"/>
            <a:ext cx="1149144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n</a:t>
            </a:r>
            <a:r>
              <a:rPr lang="cs-CZ" sz="2400" dirty="0" smtClean="0">
                <a:solidFill>
                  <a:schemeClr val="bg1"/>
                </a:solidFill>
              </a:rPr>
              <a:t>ížiny.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179512" y="2120306"/>
            <a:ext cx="612068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Při SZ hranici s Německem se </a:t>
            </a:r>
            <a:r>
              <a:rPr lang="cs-CZ" sz="2400" dirty="0">
                <a:solidFill>
                  <a:schemeClr val="bg1"/>
                </a:solidFill>
              </a:rPr>
              <a:t>t</a:t>
            </a:r>
            <a:r>
              <a:rPr lang="cs-CZ" sz="2400" dirty="0" smtClean="0">
                <a:solidFill>
                  <a:schemeClr val="bg1"/>
                </a:solidFill>
              </a:rPr>
              <a:t>áhne pohoří 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436054" y="2120306"/>
            <a:ext cx="2041911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Krušné hory.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179512" y="2780928"/>
            <a:ext cx="1584176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Český les.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1907705" y="2780928"/>
            <a:ext cx="39262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Sopečnou činností vznikl/y 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5940151" y="2780928"/>
            <a:ext cx="2376265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Slavkovský les.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179512" y="3429000"/>
            <a:ext cx="2592288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Doupovské hory.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933348" y="3429000"/>
            <a:ext cx="5743107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Pozůstatkem sopečné činnosti jsou také 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161040" y="4077072"/>
            <a:ext cx="40509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t</a:t>
            </a:r>
            <a:r>
              <a:rPr lang="cs-CZ" sz="2400" dirty="0" smtClean="0">
                <a:solidFill>
                  <a:schemeClr val="bg1"/>
                </a:solidFill>
              </a:rPr>
              <a:t>eplé léčivé prameny lázní 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149208" y="4797152"/>
            <a:ext cx="2784140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Františkovy lázně.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6496766" y="4077072"/>
            <a:ext cx="2555772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Mariánské lázně,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4283968" y="4077072"/>
            <a:ext cx="2152086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Karlovy Vary,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Parobkova\AppData\Local\Microsoft\Windows\Temporary Internet Files\Content.IE5\JTY0FJC8\MC900279730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41" y="4987566"/>
            <a:ext cx="2330511" cy="178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arobkova\AppData\Local\Microsoft\Windows\Temporary Internet Files\Content.IE5\JTY0FJC8\MC90028292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50" y="5024108"/>
            <a:ext cx="2196244" cy="171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Parobkova\AppData\Local\Microsoft\Windows\Temporary Internet Files\Content.IE5\0MIXRHOA\MC90019888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02" y="5341987"/>
            <a:ext cx="2097935" cy="141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53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23528" y="260648"/>
            <a:ext cx="82089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Vodstvo – </a:t>
            </a:r>
            <a:r>
              <a:rPr lang="cs-CZ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vyber si řeku a pojmenuj ji</a:t>
            </a:r>
            <a:endParaRPr lang="cs-CZ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450"/>
            <a:ext cx="9074729" cy="5373216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07504" y="3068960"/>
            <a:ext cx="216024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F0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827584" y="3356992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323528" y="3651616"/>
            <a:ext cx="144016" cy="1506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611560" y="4293096"/>
            <a:ext cx="216024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1403648" y="5013176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1619672" y="4653136"/>
            <a:ext cx="216024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1727684" y="3651616"/>
            <a:ext cx="252028" cy="1506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8092608" y="6021288"/>
            <a:ext cx="956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 </a:t>
            </a:r>
            <a:r>
              <a:rPr lang="en-US" dirty="0" err="1" smtClean="0">
                <a:solidFill>
                  <a:schemeClr val="bg1"/>
                </a:solidFill>
              </a:rPr>
              <a:t>Obr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cs-CZ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706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1354 -0.01019 L 0.03021 -0.01621 L 0.04531 -0.03033 L 0.07726 -0.04051 L 0.1 -0.05463 L 0.11059 -0.07871 L 0.13334 -0.09699 L 0.15452 -0.08079 L 0.16511 -0.08889 L 0.17865 -0.07871 L 0.19236 -0.07686 L 0.21059 -0.08681 L 0.22865 -0.09098 L 0.24531 -0.09491 L 0.26962 -0.10301 L 0.26962 -0.13727 " pathEditMode="relative" ptsTypes="AAAAAAAAAAAAAAA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1.27168E-6 L 0.01893 -0.00416 L 0.01737 -0.02959 L 0.00955 -0.04647 L 0.00955 -0.0867 " pathEditMode="relative" ptsTypes="AAAAA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092 L 0.02222 -0.00139 L 0.0349 0.00925 L 0.05868 0.00092 L 0.0809 0.02196 L 0.09201 0.02613 L 0.10469 0.00925 L 0.12049 0.0178 L 0.14271 0.03052 " pathEditMode="relative" rAng="0" ptsTypes="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69 L -0.00087 -0.01619 L 0.00711 -0.02682 L 0.02934 -0.01411 L 0.03402 -0.00139 L 0.05468 -0.00347 L 0.06111 -0.01827 L 0.06892 -0.03307 L 0.08333 -0.0437 L 0.096 -0.04162 L 0.10382 -0.06474 " pathEditMode="relative" ptsTypes="AAAAAAAAAAA">
                                      <p:cBhvr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35838E-6 L -0.01423 -0.01272 L -0.02066 -0.02544 L -0.02066 -0.03816 L -0.00156 -0.06128 L 5.55556E-7 -0.07816 L 0.00625 -0.09943 L 0.01112 -0.12463 L 0.01424 -0.13735 L 0.0158 -0.16486 " pathEditMode="relative" ptsTypes="AAAAAAAAAA">
                                      <p:cBhvr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6.06936E-6 L -5E-6 -0.01479 L 0.01112 -0.04439 L 0.02552 -0.04207 L 0.02552 -0.05918 L 0.01268 -0.07606 L 0.01441 -0.09294 L 0.00643 -0.10774 L -0.01112 -0.11398 " pathEditMode="relative" ptsTypes="AAAAAAAAA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56647E-6 L 0.00157 -0.02127 L 0.00643 -0.03815 L 0.01597 -0.03815 L 0.02865 -0.03815 L 0.04445 -0.05086 L 0.06042 -0.06566 L 0.07778 -0.05294 L 0.09688 -0.03607 L 0.10955 -0.02751 L 0.1349 -0.05294 " pathEditMode="relative" ptsTypes="AAAAAAAAAAA">
                                      <p:cBhvr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robkova\AppData\Local\Microsoft\Windows\Temporary Internet Files\Content.IE5\C6HKF02S\MC9002034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91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323528" y="260648"/>
            <a:ext cx="82089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Vodstvo – </a:t>
            </a:r>
            <a:r>
              <a:rPr lang="cs-CZ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vyhledej názvy řek, jedna z nich tam nepatří, poznáš  </a:t>
            </a:r>
          </a:p>
          <a:p>
            <a:r>
              <a:rPr lang="cs-CZ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která? </a:t>
            </a:r>
            <a:endParaRPr lang="cs-CZ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1691680" y="3140968"/>
            <a:ext cx="1944216" cy="123233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H </a:t>
            </a:r>
          </a:p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V        A      L</a:t>
            </a:r>
          </a:p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Ú      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6" name="Ovál 25"/>
          <p:cNvSpPr/>
          <p:nvPr/>
        </p:nvSpPr>
        <p:spPr>
          <a:xfrm>
            <a:off x="4211960" y="2924944"/>
            <a:ext cx="1944216" cy="123233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 O   Ř      </a:t>
            </a:r>
          </a:p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E    H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6239122" y="3582593"/>
            <a:ext cx="1944216" cy="123233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V</a:t>
            </a:r>
            <a:endParaRPr lang="cs-CZ" sz="2000" b="1" dirty="0" smtClean="0">
              <a:solidFill>
                <a:schemeClr val="bg1"/>
              </a:solidFill>
            </a:endParaRPr>
          </a:p>
          <a:p>
            <a:r>
              <a:rPr lang="cs-CZ" sz="2000" b="1" dirty="0">
                <a:solidFill>
                  <a:schemeClr val="bg1"/>
                </a:solidFill>
              </a:rPr>
              <a:t>S</a:t>
            </a:r>
            <a:r>
              <a:rPr lang="cs-CZ" sz="2000" b="1" dirty="0" smtClean="0">
                <a:solidFill>
                  <a:schemeClr val="bg1"/>
                </a:solidFill>
              </a:rPr>
              <a:t>      A  Ú L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</a:rPr>
              <a:t>     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8" name="Ovál 27"/>
          <p:cNvSpPr/>
          <p:nvPr/>
        </p:nvSpPr>
        <p:spPr>
          <a:xfrm>
            <a:off x="3239852" y="4172664"/>
            <a:ext cx="1944216" cy="123233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cs-CZ" sz="2000" b="1" dirty="0">
                <a:solidFill>
                  <a:schemeClr val="bg1"/>
                </a:solidFill>
              </a:rPr>
              <a:t>L</a:t>
            </a:r>
            <a:r>
              <a:rPr lang="cs-CZ" sz="2000" b="1" dirty="0" smtClean="0">
                <a:solidFill>
                  <a:schemeClr val="bg1"/>
                </a:solidFill>
              </a:rPr>
              <a:t>        P      T</a:t>
            </a:r>
          </a:p>
          <a:p>
            <a:pPr algn="ctr"/>
            <a:r>
              <a:rPr lang="cs-CZ" sz="2000" b="1" dirty="0">
                <a:solidFill>
                  <a:schemeClr val="bg1"/>
                </a:solidFill>
              </a:rPr>
              <a:t>E</a:t>
            </a:r>
            <a:r>
              <a:rPr lang="cs-CZ" sz="2000" b="1" dirty="0" smtClean="0">
                <a:solidFill>
                  <a:schemeClr val="bg1"/>
                </a:solidFill>
              </a:rPr>
              <a:t>      Á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5724128" y="5176575"/>
            <a:ext cx="1944216" cy="123233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O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cs-CZ" sz="2000" b="1" dirty="0">
                <a:solidFill>
                  <a:schemeClr val="bg1"/>
                </a:solidFill>
              </a:rPr>
              <a:t>E</a:t>
            </a:r>
            <a:r>
              <a:rPr lang="cs-CZ" sz="2000" b="1" dirty="0" smtClean="0">
                <a:solidFill>
                  <a:schemeClr val="bg1"/>
                </a:solidFill>
              </a:rPr>
              <a:t>    K    B      U    R</a:t>
            </a:r>
          </a:p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A      N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107504" y="4941168"/>
            <a:ext cx="1944216" cy="123233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B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cs-CZ" sz="2000" b="1" dirty="0">
                <a:solidFill>
                  <a:schemeClr val="bg1"/>
                </a:solidFill>
              </a:rPr>
              <a:t>U</a:t>
            </a:r>
            <a:r>
              <a:rPr lang="cs-CZ" sz="2000" b="1" dirty="0" smtClean="0">
                <a:solidFill>
                  <a:schemeClr val="bg1"/>
                </a:solidFill>
              </a:rPr>
              <a:t>      A    R     Z</a:t>
            </a:r>
          </a:p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  A    D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1" name="Ovál 30"/>
          <p:cNvSpPr/>
          <p:nvPr/>
        </p:nvSpPr>
        <p:spPr>
          <a:xfrm>
            <a:off x="2816188" y="5525873"/>
            <a:ext cx="1944216" cy="123233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T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V        A      L</a:t>
            </a:r>
          </a:p>
          <a:p>
            <a:pPr algn="ctr"/>
            <a:r>
              <a:rPr lang="cs-CZ" sz="2000" b="1" dirty="0">
                <a:solidFill>
                  <a:schemeClr val="bg1"/>
                </a:solidFill>
              </a:rPr>
              <a:t>V</a:t>
            </a:r>
            <a:r>
              <a:rPr lang="cs-CZ" sz="2000" b="1" dirty="0" smtClean="0">
                <a:solidFill>
                  <a:schemeClr val="bg1"/>
                </a:solidFill>
              </a:rPr>
              <a:t>      A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3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19" y="674305"/>
            <a:ext cx="9488919" cy="640871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Zaoblený obdélník 2"/>
          <p:cNvSpPr/>
          <p:nvPr/>
        </p:nvSpPr>
        <p:spPr>
          <a:xfrm>
            <a:off x="701102" y="19294"/>
            <a:ext cx="77768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Města</a:t>
            </a:r>
            <a:endParaRPr lang="cs-CZ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187391" y="6488668"/>
            <a:ext cx="956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[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Obr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]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C:\Users\Parobkova\AppData\Local\Microsoft\Windows\Temporary Internet Files\Content.IE5\MYUXXO76\MC90002816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46" y="1912264"/>
            <a:ext cx="500109" cy="4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robkova\AppData\Local\Microsoft\Windows\Temporary Internet Files\Content.IE5\0MIXRHOA\MC900432685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41" y="-59475"/>
            <a:ext cx="1105450" cy="11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1301595" y="3619341"/>
            <a:ext cx="432048" cy="43204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1" name="Ovál 20"/>
          <p:cNvSpPr/>
          <p:nvPr/>
        </p:nvSpPr>
        <p:spPr>
          <a:xfrm>
            <a:off x="1396813" y="4449825"/>
            <a:ext cx="336829" cy="28557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92D050"/>
                </a:solidFill>
                <a:hlinkClick r:id="rId7" action="ppaction://hlinksldjump"/>
              </a:rPr>
              <a:t>2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10" name="Ovál 9">
            <a:hlinkClick r:id="rId8" action="ppaction://hlinksldjump"/>
          </p:cNvPr>
          <p:cNvSpPr/>
          <p:nvPr/>
        </p:nvSpPr>
        <p:spPr>
          <a:xfrm>
            <a:off x="964766" y="4327650"/>
            <a:ext cx="336829" cy="28557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" name="Ovál 1"/>
          <p:cNvSpPr/>
          <p:nvPr/>
        </p:nvSpPr>
        <p:spPr>
          <a:xfrm>
            <a:off x="179512" y="2890486"/>
            <a:ext cx="288032" cy="288032"/>
          </a:xfrm>
          <a:prstGeom prst="ellips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hlinkClick r:id="rId9" action="ppaction://hlinksldjump"/>
              </a:rPr>
              <a:t>4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6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ivly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1898</TotalTime>
  <Words>930</Words>
  <Application>Microsoft Office PowerPoint</Application>
  <PresentationFormat>Předvádění na obrazovce (4:3)</PresentationFormat>
  <Paragraphs>186</Paragraphs>
  <Slides>22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Živly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Parobkova</dc:creator>
  <cp:lastModifiedBy>Parobkova</cp:lastModifiedBy>
  <cp:revision>193</cp:revision>
  <dcterms:created xsi:type="dcterms:W3CDTF">2013-01-10T19:24:59Z</dcterms:created>
  <dcterms:modified xsi:type="dcterms:W3CDTF">2013-02-17T11:37:13Z</dcterms:modified>
</cp:coreProperties>
</file>