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56" r:id="rId4"/>
    <p:sldId id="265" r:id="rId5"/>
    <p:sldId id="257" r:id="rId6"/>
    <p:sldId id="258" r:id="rId7"/>
    <p:sldId id="260" r:id="rId8"/>
    <p:sldId id="259" r:id="rId9"/>
    <p:sldId id="261" r:id="rId10"/>
    <p:sldId id="262" r:id="rId11"/>
    <p:sldId id="268" r:id="rId12"/>
    <p:sldId id="263" r:id="rId13"/>
    <p:sldId id="264" r:id="rId14"/>
    <p:sldId id="269" r:id="rId15"/>
    <p:sldId id="267" r:id="rId16"/>
    <p:sldId id="266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33"/>
    <a:srgbClr val="FFFFCC"/>
    <a:srgbClr val="FF5050"/>
    <a:srgbClr val="800080"/>
    <a:srgbClr val="FF7C80"/>
    <a:srgbClr val="FF3399"/>
    <a:srgbClr val="FFFF66"/>
    <a:srgbClr val="CC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86364" autoAdjust="0"/>
  </p:normalViewPr>
  <p:slideViewPr>
    <p:cSldViewPr>
      <p:cViewPr varScale="1">
        <p:scale>
          <a:sx n="74" d="100"/>
          <a:sy n="74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32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6.xml"/><Relationship Id="rId1" Type="http://schemas.openxmlformats.org/officeDocument/2006/relationships/slide" Target="../slides/slide5.xml"/><Relationship Id="rId4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099CA-AC27-4085-8744-5A7580F9985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52E3379-867E-44CF-8A61-753A9EE1E125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DIE WOCHENTAGE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51376DB-F409-489D-94E8-5333D5E7A6A0}" type="parTrans" cxnId="{21B26E2D-B238-4FB8-AC3C-7957C0E2DE9F}">
      <dgm:prSet/>
      <dgm:spPr/>
      <dgm:t>
        <a:bodyPr/>
        <a:lstStyle/>
        <a:p>
          <a:endParaRPr lang="cs-CZ"/>
        </a:p>
      </dgm:t>
    </dgm:pt>
    <dgm:pt modelId="{3ABE9A49-92BC-4EDA-8B35-18C422610E55}" type="sibTrans" cxnId="{21B26E2D-B238-4FB8-AC3C-7957C0E2DE9F}">
      <dgm:prSet/>
      <dgm:spPr/>
      <dgm:t>
        <a:bodyPr/>
        <a:lstStyle/>
        <a:p>
          <a:endParaRPr lang="cs-CZ"/>
        </a:p>
      </dgm:t>
    </dgm:pt>
    <dgm:pt modelId="{06CC721F-F469-4B89-B971-83FC76152E59}">
      <dgm:prSet phldrT="[Text]"/>
      <dgm:spPr>
        <a:solidFill>
          <a:srgbClr val="FF9933"/>
        </a:solidFill>
      </dgm:spPr>
      <dgm:t>
        <a:bodyPr/>
        <a:lstStyle/>
        <a:p>
          <a:r>
            <a:rPr lang="cs-CZ" dirty="0" smtClean="0">
              <a:hlinkClick xmlns:r="http://schemas.openxmlformats.org/officeDocument/2006/relationships" r:id="rId2" action="ppaction://hlinksldjump"/>
            </a:rPr>
            <a:t>DIE JAHRESZEITEN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8B0302-0FF6-40AF-8C50-C4C7358BC96C}" type="parTrans" cxnId="{DB44352E-EF78-4130-9C70-C38E07E0B286}">
      <dgm:prSet/>
      <dgm:spPr/>
      <dgm:t>
        <a:bodyPr/>
        <a:lstStyle/>
        <a:p>
          <a:endParaRPr lang="cs-CZ"/>
        </a:p>
      </dgm:t>
    </dgm:pt>
    <dgm:pt modelId="{0FFF9FCC-AB58-4369-AC75-89788BCC1E60}" type="sibTrans" cxnId="{DB44352E-EF78-4130-9C70-C38E07E0B286}">
      <dgm:prSet/>
      <dgm:spPr/>
      <dgm:t>
        <a:bodyPr/>
        <a:lstStyle/>
        <a:p>
          <a:endParaRPr lang="cs-CZ"/>
        </a:p>
      </dgm:t>
    </dgm:pt>
    <dgm:pt modelId="{E24653E0-10B9-4E88-A591-3D2A4CDC5D26}">
      <dgm:prSet phldrT="[Text]"/>
      <dgm:spPr>
        <a:solidFill>
          <a:srgbClr val="FF7C80"/>
        </a:solidFill>
      </dgm:spPr>
      <dgm:t>
        <a:bodyPr/>
        <a:lstStyle/>
        <a:p>
          <a:r>
            <a:rPr lang="cs-CZ" dirty="0" smtClean="0">
              <a:hlinkClick xmlns:r="http://schemas.openxmlformats.org/officeDocument/2006/relationships" r:id="rId3" action="ppaction://hlinksldjump"/>
            </a:rPr>
            <a:t>DIE MONATE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9D90054-C66C-4F2E-81A3-16E219A115BA}" type="parTrans" cxnId="{578C2AA3-C68F-4189-9F55-51262BE18A59}">
      <dgm:prSet/>
      <dgm:spPr/>
      <dgm:t>
        <a:bodyPr/>
        <a:lstStyle/>
        <a:p>
          <a:endParaRPr lang="cs-CZ"/>
        </a:p>
      </dgm:t>
    </dgm:pt>
    <dgm:pt modelId="{F0C0B532-8AA9-4C68-B84A-CE13815CA58C}" type="sibTrans" cxnId="{578C2AA3-C68F-4189-9F55-51262BE18A59}">
      <dgm:prSet/>
      <dgm:spPr/>
      <dgm:t>
        <a:bodyPr/>
        <a:lstStyle/>
        <a:p>
          <a:endParaRPr lang="cs-CZ"/>
        </a:p>
      </dgm:t>
    </dgm:pt>
    <dgm:pt modelId="{76A7516E-A675-4AA0-9965-9367C5679521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 smtClean="0">
              <a:hlinkClick xmlns:r="http://schemas.openxmlformats.org/officeDocument/2006/relationships" r:id="rId4" action="ppaction://hlinksldjump"/>
            </a:rPr>
            <a:t>WIE SPÄT IST ES?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03D5289-2B69-4B06-A812-5F38B03B6782}" type="parTrans" cxnId="{86BE583E-9D91-43C8-ABAE-2A2DF7E60976}">
      <dgm:prSet/>
      <dgm:spPr/>
      <dgm:t>
        <a:bodyPr/>
        <a:lstStyle/>
        <a:p>
          <a:endParaRPr lang="cs-CZ"/>
        </a:p>
      </dgm:t>
    </dgm:pt>
    <dgm:pt modelId="{AD61CAE7-411C-47D7-BF85-E7D92D399D04}" type="sibTrans" cxnId="{86BE583E-9D91-43C8-ABAE-2A2DF7E60976}">
      <dgm:prSet/>
      <dgm:spPr/>
      <dgm:t>
        <a:bodyPr/>
        <a:lstStyle/>
        <a:p>
          <a:endParaRPr lang="cs-CZ"/>
        </a:p>
      </dgm:t>
    </dgm:pt>
    <dgm:pt modelId="{3CA0FD56-D30D-4583-9433-BF2B3DD9FE4A}" type="pres">
      <dgm:prSet presAssocID="{251099CA-AC27-4085-8744-5A7580F998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37CE53D-F69E-4460-BF46-95C59A49BA19}" type="pres">
      <dgm:prSet presAssocID="{052E3379-867E-44CF-8A61-753A9EE1E125}" presName="node" presStyleLbl="node1" presStyleIdx="0" presStyleCnt="4" custLinFactNeighborX="-26" custLinFactNeighborY="-166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7AB064-7618-49CC-8946-A5276EEEC33A}" type="pres">
      <dgm:prSet presAssocID="{3ABE9A49-92BC-4EDA-8B35-18C422610E55}" presName="sibTrans" presStyleCnt="0"/>
      <dgm:spPr/>
    </dgm:pt>
    <dgm:pt modelId="{6F7EE5D7-F940-4731-B62F-288DF05CC319}" type="pres">
      <dgm:prSet presAssocID="{06CC721F-F469-4B89-B971-83FC76152E59}" presName="node" presStyleLbl="node1" presStyleIdx="1" presStyleCnt="4" custLinFactNeighborX="-853" custLinFactNeighborY="-83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3FDF01-F4C8-4F32-A9D4-03DD8FF1F923}" type="pres">
      <dgm:prSet presAssocID="{0FFF9FCC-AB58-4369-AC75-89788BCC1E60}" presName="sibTrans" presStyleCnt="0"/>
      <dgm:spPr/>
    </dgm:pt>
    <dgm:pt modelId="{79E1B11D-2CEA-42F6-818E-F0A82C620498}" type="pres">
      <dgm:prSet presAssocID="{E24653E0-10B9-4E88-A591-3D2A4CDC5D26}" presName="node" presStyleLbl="node1" presStyleIdx="2" presStyleCnt="4" custLinFactNeighborX="-26" custLinFactNeighborY="-92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AA7FEB-761C-45AD-9F88-1B2B958BFAA0}" type="pres">
      <dgm:prSet presAssocID="{F0C0B532-8AA9-4C68-B84A-CE13815CA58C}" presName="sibTrans" presStyleCnt="0"/>
      <dgm:spPr/>
    </dgm:pt>
    <dgm:pt modelId="{50185716-ED21-4AB0-B246-9AE1E7D5A4D9}" type="pres">
      <dgm:prSet presAssocID="{76A7516E-A675-4AA0-9965-9367C5679521}" presName="node" presStyleLbl="node1" presStyleIdx="3" presStyleCnt="4" custLinFactNeighborX="-853" custLinFactNeighborY="-92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78C2AA3-C68F-4189-9F55-51262BE18A59}" srcId="{251099CA-AC27-4085-8744-5A7580F9985B}" destId="{E24653E0-10B9-4E88-A591-3D2A4CDC5D26}" srcOrd="2" destOrd="0" parTransId="{E9D90054-C66C-4F2E-81A3-16E219A115BA}" sibTransId="{F0C0B532-8AA9-4C68-B84A-CE13815CA58C}"/>
    <dgm:cxn modelId="{DB44352E-EF78-4130-9C70-C38E07E0B286}" srcId="{251099CA-AC27-4085-8744-5A7580F9985B}" destId="{06CC721F-F469-4B89-B971-83FC76152E59}" srcOrd="1" destOrd="0" parTransId="{6B8B0302-0FF6-40AF-8C50-C4C7358BC96C}" sibTransId="{0FFF9FCC-AB58-4369-AC75-89788BCC1E60}"/>
    <dgm:cxn modelId="{292CC0CC-8E84-4074-8BBD-CFFDA9CC3AD3}" type="presOf" srcId="{06CC721F-F469-4B89-B971-83FC76152E59}" destId="{6F7EE5D7-F940-4731-B62F-288DF05CC319}" srcOrd="0" destOrd="0" presId="urn:microsoft.com/office/officeart/2005/8/layout/default#1"/>
    <dgm:cxn modelId="{86BE583E-9D91-43C8-ABAE-2A2DF7E60976}" srcId="{251099CA-AC27-4085-8744-5A7580F9985B}" destId="{76A7516E-A675-4AA0-9965-9367C5679521}" srcOrd="3" destOrd="0" parTransId="{D03D5289-2B69-4B06-A812-5F38B03B6782}" sibTransId="{AD61CAE7-411C-47D7-BF85-E7D92D399D04}"/>
    <dgm:cxn modelId="{10DA5389-C1FF-4004-8135-806BFA053117}" type="presOf" srcId="{251099CA-AC27-4085-8744-5A7580F9985B}" destId="{3CA0FD56-D30D-4583-9433-BF2B3DD9FE4A}" srcOrd="0" destOrd="0" presId="urn:microsoft.com/office/officeart/2005/8/layout/default#1"/>
    <dgm:cxn modelId="{8106E557-8102-45F4-9EA9-078A7577B067}" type="presOf" srcId="{E24653E0-10B9-4E88-A591-3D2A4CDC5D26}" destId="{79E1B11D-2CEA-42F6-818E-F0A82C620498}" srcOrd="0" destOrd="0" presId="urn:microsoft.com/office/officeart/2005/8/layout/default#1"/>
    <dgm:cxn modelId="{AC074B73-8DE7-4DE1-9FF2-6C45E15F3839}" type="presOf" srcId="{052E3379-867E-44CF-8A61-753A9EE1E125}" destId="{937CE53D-F69E-4460-BF46-95C59A49BA19}" srcOrd="0" destOrd="0" presId="urn:microsoft.com/office/officeart/2005/8/layout/default#1"/>
    <dgm:cxn modelId="{21B26E2D-B238-4FB8-AC3C-7957C0E2DE9F}" srcId="{251099CA-AC27-4085-8744-5A7580F9985B}" destId="{052E3379-867E-44CF-8A61-753A9EE1E125}" srcOrd="0" destOrd="0" parTransId="{A51376DB-F409-489D-94E8-5333D5E7A6A0}" sibTransId="{3ABE9A49-92BC-4EDA-8B35-18C422610E55}"/>
    <dgm:cxn modelId="{20F9A9D6-67DA-45CF-A5DD-F0CC1CFD6B68}" type="presOf" srcId="{76A7516E-A675-4AA0-9965-9367C5679521}" destId="{50185716-ED21-4AB0-B246-9AE1E7D5A4D9}" srcOrd="0" destOrd="0" presId="urn:microsoft.com/office/officeart/2005/8/layout/default#1"/>
    <dgm:cxn modelId="{7AD90F1C-5E63-46A1-B8FA-B88A84D21AC2}" type="presParOf" srcId="{3CA0FD56-D30D-4583-9433-BF2B3DD9FE4A}" destId="{937CE53D-F69E-4460-BF46-95C59A49BA19}" srcOrd="0" destOrd="0" presId="urn:microsoft.com/office/officeart/2005/8/layout/default#1"/>
    <dgm:cxn modelId="{4B076A05-D868-419F-8617-13E726797319}" type="presParOf" srcId="{3CA0FD56-D30D-4583-9433-BF2B3DD9FE4A}" destId="{087AB064-7618-49CC-8946-A5276EEEC33A}" srcOrd="1" destOrd="0" presId="urn:microsoft.com/office/officeart/2005/8/layout/default#1"/>
    <dgm:cxn modelId="{06FF7A14-7D6A-4008-9D1A-D17104D86FD1}" type="presParOf" srcId="{3CA0FD56-D30D-4583-9433-BF2B3DD9FE4A}" destId="{6F7EE5D7-F940-4731-B62F-288DF05CC319}" srcOrd="2" destOrd="0" presId="urn:microsoft.com/office/officeart/2005/8/layout/default#1"/>
    <dgm:cxn modelId="{C9D63E1E-D388-4B21-82D7-E993DAFD5F93}" type="presParOf" srcId="{3CA0FD56-D30D-4583-9433-BF2B3DD9FE4A}" destId="{E43FDF01-F4C8-4F32-A9D4-03DD8FF1F923}" srcOrd="3" destOrd="0" presId="urn:microsoft.com/office/officeart/2005/8/layout/default#1"/>
    <dgm:cxn modelId="{DD9150EE-D4CE-45E9-8CB9-36F1E3E6251E}" type="presParOf" srcId="{3CA0FD56-D30D-4583-9433-BF2B3DD9FE4A}" destId="{79E1B11D-2CEA-42F6-818E-F0A82C620498}" srcOrd="4" destOrd="0" presId="urn:microsoft.com/office/officeart/2005/8/layout/default#1"/>
    <dgm:cxn modelId="{B5C6D5D6-7FED-486D-93B8-DD839F3A72C9}" type="presParOf" srcId="{3CA0FD56-D30D-4583-9433-BF2B3DD9FE4A}" destId="{3CAA7FEB-761C-45AD-9F88-1B2B958BFAA0}" srcOrd="5" destOrd="0" presId="urn:microsoft.com/office/officeart/2005/8/layout/default#1"/>
    <dgm:cxn modelId="{F61D7BE5-E55F-4562-B56A-45628D444291}" type="presParOf" srcId="{3CA0FD56-D30D-4583-9433-BF2B3DD9FE4A}" destId="{50185716-ED21-4AB0-B246-9AE1E7D5A4D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7405A-2470-493B-A81C-7679F3255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A6FC0-03E6-4629-AA8B-3AFDDBBECB74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DER DIENSTAG</a:t>
          </a:r>
          <a:endParaRPr lang="cs-CZ" dirty="0"/>
        </a:p>
      </dgm:t>
    </dgm:pt>
    <dgm:pt modelId="{693E0793-8913-426B-9BAB-B7F6BA6AA0C1}" type="parTrans" cxnId="{31C7F383-2E2E-4A94-94F7-5B8EE11F9717}">
      <dgm:prSet/>
      <dgm:spPr/>
      <dgm:t>
        <a:bodyPr/>
        <a:lstStyle/>
        <a:p>
          <a:endParaRPr lang="cs-CZ"/>
        </a:p>
      </dgm:t>
    </dgm:pt>
    <dgm:pt modelId="{B5E509CB-EB29-40F4-A75A-6F719067B494}" type="sibTrans" cxnId="{31C7F383-2E2E-4A94-94F7-5B8EE11F9717}">
      <dgm:prSet/>
      <dgm:spPr/>
      <dgm:t>
        <a:bodyPr/>
        <a:lstStyle/>
        <a:p>
          <a:endParaRPr lang="cs-CZ"/>
        </a:p>
      </dgm:t>
    </dgm:pt>
    <dgm:pt modelId="{16EC58BE-FA8B-47AF-BAD4-24B46BE58225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DER MONTAG</a:t>
          </a:r>
          <a:endParaRPr lang="cs-CZ" dirty="0"/>
        </a:p>
      </dgm:t>
    </dgm:pt>
    <dgm:pt modelId="{95B12E91-5329-4DD9-B47F-58C0B2487AB1}" type="parTrans" cxnId="{4EF4721E-EC4F-453A-BE99-C9B153A1ECCA}">
      <dgm:prSet/>
      <dgm:spPr/>
      <dgm:t>
        <a:bodyPr/>
        <a:lstStyle/>
        <a:p>
          <a:endParaRPr lang="cs-CZ"/>
        </a:p>
      </dgm:t>
    </dgm:pt>
    <dgm:pt modelId="{5B9187CB-8B33-49FB-B87F-ED2F20664472}" type="sibTrans" cxnId="{4EF4721E-EC4F-453A-BE99-C9B153A1ECCA}">
      <dgm:prSet/>
      <dgm:spPr/>
      <dgm:t>
        <a:bodyPr/>
        <a:lstStyle/>
        <a:p>
          <a:endParaRPr lang="cs-CZ"/>
        </a:p>
      </dgm:t>
    </dgm:pt>
    <dgm:pt modelId="{398CCEB0-E56C-4283-A8C0-20D2AA52E558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DER FREITAG</a:t>
          </a:r>
          <a:endParaRPr lang="cs-CZ" dirty="0"/>
        </a:p>
      </dgm:t>
    </dgm:pt>
    <dgm:pt modelId="{F30EEA82-49E5-4D7E-91BD-80575758C9EB}" type="parTrans" cxnId="{18EED10F-D1B4-48D6-8D47-EDA22227F16E}">
      <dgm:prSet/>
      <dgm:spPr/>
      <dgm:t>
        <a:bodyPr/>
        <a:lstStyle/>
        <a:p>
          <a:endParaRPr lang="cs-CZ"/>
        </a:p>
      </dgm:t>
    </dgm:pt>
    <dgm:pt modelId="{20A89318-A783-4B6D-B2B2-BEA2D415B47F}" type="sibTrans" cxnId="{18EED10F-D1B4-48D6-8D47-EDA22227F16E}">
      <dgm:prSet/>
      <dgm:spPr/>
      <dgm:t>
        <a:bodyPr/>
        <a:lstStyle/>
        <a:p>
          <a:endParaRPr lang="cs-CZ"/>
        </a:p>
      </dgm:t>
    </dgm:pt>
    <dgm:pt modelId="{8035E6A7-714A-4994-87D7-AAA9027C5377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DER SONNTAG</a:t>
          </a:r>
          <a:endParaRPr lang="cs-CZ" dirty="0"/>
        </a:p>
      </dgm:t>
    </dgm:pt>
    <dgm:pt modelId="{DFD8A992-CC5F-4717-BD91-826A64CE2FEE}" type="parTrans" cxnId="{D961939F-10C4-4177-B714-F791780F748D}">
      <dgm:prSet/>
      <dgm:spPr/>
      <dgm:t>
        <a:bodyPr/>
        <a:lstStyle/>
        <a:p>
          <a:endParaRPr lang="cs-CZ"/>
        </a:p>
      </dgm:t>
    </dgm:pt>
    <dgm:pt modelId="{F377C2BF-E584-4CE5-A322-0A0A8F6705E6}" type="sibTrans" cxnId="{D961939F-10C4-4177-B714-F791780F748D}">
      <dgm:prSet/>
      <dgm:spPr/>
      <dgm:t>
        <a:bodyPr/>
        <a:lstStyle/>
        <a:p>
          <a:endParaRPr lang="cs-CZ"/>
        </a:p>
      </dgm:t>
    </dgm:pt>
    <dgm:pt modelId="{B4AF1A6C-3433-454C-9116-FEE6D88C9440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DER MITTWOCH</a:t>
          </a:r>
          <a:endParaRPr lang="cs-CZ" dirty="0"/>
        </a:p>
      </dgm:t>
    </dgm:pt>
    <dgm:pt modelId="{89979193-3C32-45F2-8D11-E2BEBBB4F1A0}" type="parTrans" cxnId="{C05941FE-0E49-4840-9E21-D634B86009F7}">
      <dgm:prSet/>
      <dgm:spPr/>
      <dgm:t>
        <a:bodyPr/>
        <a:lstStyle/>
        <a:p>
          <a:endParaRPr lang="cs-CZ"/>
        </a:p>
      </dgm:t>
    </dgm:pt>
    <dgm:pt modelId="{71D99F9E-566B-4BDF-AA9A-26D2224D709C}" type="sibTrans" cxnId="{C05941FE-0E49-4840-9E21-D634B86009F7}">
      <dgm:prSet/>
      <dgm:spPr/>
      <dgm:t>
        <a:bodyPr/>
        <a:lstStyle/>
        <a:p>
          <a:endParaRPr lang="cs-CZ"/>
        </a:p>
      </dgm:t>
    </dgm:pt>
    <dgm:pt modelId="{FAB79B46-818B-44AF-BE2B-4CF04B0B398C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DER DONNERSTAG</a:t>
          </a:r>
          <a:endParaRPr lang="cs-CZ" dirty="0"/>
        </a:p>
      </dgm:t>
    </dgm:pt>
    <dgm:pt modelId="{7B3598D5-1DCF-4EF1-84B7-1F45AF1D6C2F}" type="parTrans" cxnId="{CF09DF7D-CA88-4B56-8D7C-5B0DA52DE56E}">
      <dgm:prSet/>
      <dgm:spPr/>
      <dgm:t>
        <a:bodyPr/>
        <a:lstStyle/>
        <a:p>
          <a:endParaRPr lang="cs-CZ"/>
        </a:p>
      </dgm:t>
    </dgm:pt>
    <dgm:pt modelId="{C8E599C5-92B1-4538-A91E-E45AC1594EC1}" type="sibTrans" cxnId="{CF09DF7D-CA88-4B56-8D7C-5B0DA52DE56E}">
      <dgm:prSet/>
      <dgm:spPr/>
      <dgm:t>
        <a:bodyPr/>
        <a:lstStyle/>
        <a:p>
          <a:endParaRPr lang="cs-CZ"/>
        </a:p>
      </dgm:t>
    </dgm:pt>
    <dgm:pt modelId="{F85EDF17-9A5C-4D81-99BD-A3515F36CA01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DER SAMSTAG</a:t>
          </a:r>
          <a:endParaRPr lang="cs-CZ" dirty="0"/>
        </a:p>
      </dgm:t>
    </dgm:pt>
    <dgm:pt modelId="{72F99E92-8D45-42FC-8C6A-F22CBEA7709A}" type="parTrans" cxnId="{082981FC-5404-4F10-94DE-01F9FF66D4B8}">
      <dgm:prSet/>
      <dgm:spPr/>
      <dgm:t>
        <a:bodyPr/>
        <a:lstStyle/>
        <a:p>
          <a:endParaRPr lang="cs-CZ"/>
        </a:p>
      </dgm:t>
    </dgm:pt>
    <dgm:pt modelId="{95A7A695-0C6B-4F61-A173-D040D2F04D62}" type="sibTrans" cxnId="{082981FC-5404-4F10-94DE-01F9FF66D4B8}">
      <dgm:prSet/>
      <dgm:spPr/>
      <dgm:t>
        <a:bodyPr/>
        <a:lstStyle/>
        <a:p>
          <a:endParaRPr lang="cs-CZ"/>
        </a:p>
      </dgm:t>
    </dgm:pt>
    <dgm:pt modelId="{075DE33D-64EB-4508-BC65-D34EF1A2F209}" type="pres">
      <dgm:prSet presAssocID="{76B7405A-2470-493B-A81C-7679F3255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CF533B-BEDF-4C4F-BBD9-A5C257CF290C}" type="pres">
      <dgm:prSet presAssocID="{58BA6FC0-03E6-4629-AA8B-3AFDDBBECB74}" presName="parentText" presStyleLbl="node1" presStyleIdx="0" presStyleCnt="7" custLinFactNeighborY="4503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36668-F139-4E4A-835F-F355F77BD105}" type="pres">
      <dgm:prSet presAssocID="{B5E509CB-EB29-40F4-A75A-6F719067B494}" presName="spacer" presStyleCnt="0"/>
      <dgm:spPr/>
    </dgm:pt>
    <dgm:pt modelId="{9782661D-7267-40F1-930F-7C66C8DF094E}" type="pres">
      <dgm:prSet presAssocID="{16EC58BE-FA8B-47AF-BAD4-24B46BE5822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85FC89-F5D7-4A23-8BA6-755C31CD6561}" type="pres">
      <dgm:prSet presAssocID="{5B9187CB-8B33-49FB-B87F-ED2F20664472}" presName="spacer" presStyleCnt="0"/>
      <dgm:spPr/>
    </dgm:pt>
    <dgm:pt modelId="{39ECF9EB-9D0F-47E3-9622-5D44167F5F8D}" type="pres">
      <dgm:prSet presAssocID="{398CCEB0-E56C-4283-A8C0-20D2AA52E55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6C66A-7D82-4F84-B85F-A0C39245DC6A}" type="pres">
      <dgm:prSet presAssocID="{20A89318-A783-4B6D-B2B2-BEA2D415B47F}" presName="spacer" presStyleCnt="0"/>
      <dgm:spPr/>
    </dgm:pt>
    <dgm:pt modelId="{62BEFC9B-20AB-4508-99B8-99AC8E480BC8}" type="pres">
      <dgm:prSet presAssocID="{8035E6A7-714A-4994-87D7-AAA9027C537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0CCA5-0A70-40F2-95F8-40C3EA1D7D8B}" type="pres">
      <dgm:prSet presAssocID="{F377C2BF-E584-4CE5-A322-0A0A8F6705E6}" presName="spacer" presStyleCnt="0"/>
      <dgm:spPr/>
    </dgm:pt>
    <dgm:pt modelId="{8EE84C0E-3004-4EA8-B9BE-7707138327B9}" type="pres">
      <dgm:prSet presAssocID="{B4AF1A6C-3433-454C-9116-FEE6D88C944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710A-8C5D-4D1C-A04D-B6AB5ABC720F}" type="pres">
      <dgm:prSet presAssocID="{71D99F9E-566B-4BDF-AA9A-26D2224D709C}" presName="spacer" presStyleCnt="0"/>
      <dgm:spPr/>
    </dgm:pt>
    <dgm:pt modelId="{A7B781D2-AA89-4626-8003-590009CCD504}" type="pres">
      <dgm:prSet presAssocID="{FAB79B46-818B-44AF-BE2B-4CF04B0B398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7275E9-8BE1-4A69-98A4-E942DD618AC5}" type="pres">
      <dgm:prSet presAssocID="{C8E599C5-92B1-4538-A91E-E45AC1594EC1}" presName="spacer" presStyleCnt="0"/>
      <dgm:spPr/>
    </dgm:pt>
    <dgm:pt modelId="{B4953362-CF22-4C9F-A0D5-71D00366EB71}" type="pres">
      <dgm:prSet presAssocID="{F85EDF17-9A5C-4D81-99BD-A3515F36CA0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C9BCE4-AE86-4D90-A927-3889AE393D80}" type="presOf" srcId="{FAB79B46-818B-44AF-BE2B-4CF04B0B398C}" destId="{A7B781D2-AA89-4626-8003-590009CCD504}" srcOrd="0" destOrd="0" presId="urn:microsoft.com/office/officeart/2005/8/layout/vList2"/>
    <dgm:cxn modelId="{37ED081B-4605-43F4-B09B-2AA3A85E44A1}" type="presOf" srcId="{B4AF1A6C-3433-454C-9116-FEE6D88C9440}" destId="{8EE84C0E-3004-4EA8-B9BE-7707138327B9}" srcOrd="0" destOrd="0" presId="urn:microsoft.com/office/officeart/2005/8/layout/vList2"/>
    <dgm:cxn modelId="{8D9FCDAF-9D76-46EF-B07A-12CFAE4C40A3}" type="presOf" srcId="{76B7405A-2470-493B-A81C-7679F3255987}" destId="{075DE33D-64EB-4508-BC65-D34EF1A2F209}" srcOrd="0" destOrd="0" presId="urn:microsoft.com/office/officeart/2005/8/layout/vList2"/>
    <dgm:cxn modelId="{31C7F383-2E2E-4A94-94F7-5B8EE11F9717}" srcId="{76B7405A-2470-493B-A81C-7679F3255987}" destId="{58BA6FC0-03E6-4629-AA8B-3AFDDBBECB74}" srcOrd="0" destOrd="0" parTransId="{693E0793-8913-426B-9BAB-B7F6BA6AA0C1}" sibTransId="{B5E509CB-EB29-40F4-A75A-6F719067B494}"/>
    <dgm:cxn modelId="{762E144C-94B5-42C9-9774-485C7700E9D9}" type="presOf" srcId="{8035E6A7-714A-4994-87D7-AAA9027C5377}" destId="{62BEFC9B-20AB-4508-99B8-99AC8E480BC8}" srcOrd="0" destOrd="0" presId="urn:microsoft.com/office/officeart/2005/8/layout/vList2"/>
    <dgm:cxn modelId="{082981FC-5404-4F10-94DE-01F9FF66D4B8}" srcId="{76B7405A-2470-493B-A81C-7679F3255987}" destId="{F85EDF17-9A5C-4D81-99BD-A3515F36CA01}" srcOrd="6" destOrd="0" parTransId="{72F99E92-8D45-42FC-8C6A-F22CBEA7709A}" sibTransId="{95A7A695-0C6B-4F61-A173-D040D2F04D62}"/>
    <dgm:cxn modelId="{18EED10F-D1B4-48D6-8D47-EDA22227F16E}" srcId="{76B7405A-2470-493B-A81C-7679F3255987}" destId="{398CCEB0-E56C-4283-A8C0-20D2AA52E558}" srcOrd="2" destOrd="0" parTransId="{F30EEA82-49E5-4D7E-91BD-80575758C9EB}" sibTransId="{20A89318-A783-4B6D-B2B2-BEA2D415B47F}"/>
    <dgm:cxn modelId="{C05941FE-0E49-4840-9E21-D634B86009F7}" srcId="{76B7405A-2470-493B-A81C-7679F3255987}" destId="{B4AF1A6C-3433-454C-9116-FEE6D88C9440}" srcOrd="4" destOrd="0" parTransId="{89979193-3C32-45F2-8D11-E2BEBBB4F1A0}" sibTransId="{71D99F9E-566B-4BDF-AA9A-26D2224D709C}"/>
    <dgm:cxn modelId="{D961939F-10C4-4177-B714-F791780F748D}" srcId="{76B7405A-2470-493B-A81C-7679F3255987}" destId="{8035E6A7-714A-4994-87D7-AAA9027C5377}" srcOrd="3" destOrd="0" parTransId="{DFD8A992-CC5F-4717-BD91-826A64CE2FEE}" sibTransId="{F377C2BF-E584-4CE5-A322-0A0A8F6705E6}"/>
    <dgm:cxn modelId="{4EF4721E-EC4F-453A-BE99-C9B153A1ECCA}" srcId="{76B7405A-2470-493B-A81C-7679F3255987}" destId="{16EC58BE-FA8B-47AF-BAD4-24B46BE58225}" srcOrd="1" destOrd="0" parTransId="{95B12E91-5329-4DD9-B47F-58C0B2487AB1}" sibTransId="{5B9187CB-8B33-49FB-B87F-ED2F20664472}"/>
    <dgm:cxn modelId="{88256C17-B67B-4474-A05C-7D9A52988214}" type="presOf" srcId="{398CCEB0-E56C-4283-A8C0-20D2AA52E558}" destId="{39ECF9EB-9D0F-47E3-9622-5D44167F5F8D}" srcOrd="0" destOrd="0" presId="urn:microsoft.com/office/officeart/2005/8/layout/vList2"/>
    <dgm:cxn modelId="{547AA547-77FC-46EB-875D-B0AA13A076CA}" type="presOf" srcId="{F85EDF17-9A5C-4D81-99BD-A3515F36CA01}" destId="{B4953362-CF22-4C9F-A0D5-71D00366EB71}" srcOrd="0" destOrd="0" presId="urn:microsoft.com/office/officeart/2005/8/layout/vList2"/>
    <dgm:cxn modelId="{284A49F3-3491-45C3-979B-758C9B344C2A}" type="presOf" srcId="{16EC58BE-FA8B-47AF-BAD4-24B46BE58225}" destId="{9782661D-7267-40F1-930F-7C66C8DF094E}" srcOrd="0" destOrd="0" presId="urn:microsoft.com/office/officeart/2005/8/layout/vList2"/>
    <dgm:cxn modelId="{933F3347-21B1-4300-AE31-61B0C10E216A}" type="presOf" srcId="{58BA6FC0-03E6-4629-AA8B-3AFDDBBECB74}" destId="{86CF533B-BEDF-4C4F-BBD9-A5C257CF290C}" srcOrd="0" destOrd="0" presId="urn:microsoft.com/office/officeart/2005/8/layout/vList2"/>
    <dgm:cxn modelId="{CF09DF7D-CA88-4B56-8D7C-5B0DA52DE56E}" srcId="{76B7405A-2470-493B-A81C-7679F3255987}" destId="{FAB79B46-818B-44AF-BE2B-4CF04B0B398C}" srcOrd="5" destOrd="0" parTransId="{7B3598D5-1DCF-4EF1-84B7-1F45AF1D6C2F}" sibTransId="{C8E599C5-92B1-4538-A91E-E45AC1594EC1}"/>
    <dgm:cxn modelId="{C3245DB5-6839-439E-B01A-9D30B9915236}" type="presParOf" srcId="{075DE33D-64EB-4508-BC65-D34EF1A2F209}" destId="{86CF533B-BEDF-4C4F-BBD9-A5C257CF290C}" srcOrd="0" destOrd="0" presId="urn:microsoft.com/office/officeart/2005/8/layout/vList2"/>
    <dgm:cxn modelId="{6926C9D8-6048-4E17-99BD-AF7D7B94E5D7}" type="presParOf" srcId="{075DE33D-64EB-4508-BC65-D34EF1A2F209}" destId="{29836668-F139-4E4A-835F-F355F77BD105}" srcOrd="1" destOrd="0" presId="urn:microsoft.com/office/officeart/2005/8/layout/vList2"/>
    <dgm:cxn modelId="{8F4BA1FF-8C1D-4D3A-9406-4F7E5F7713F3}" type="presParOf" srcId="{075DE33D-64EB-4508-BC65-D34EF1A2F209}" destId="{9782661D-7267-40F1-930F-7C66C8DF094E}" srcOrd="2" destOrd="0" presId="urn:microsoft.com/office/officeart/2005/8/layout/vList2"/>
    <dgm:cxn modelId="{964345E4-04D2-4E4F-BF2F-CB97E813FC30}" type="presParOf" srcId="{075DE33D-64EB-4508-BC65-D34EF1A2F209}" destId="{7485FC89-F5D7-4A23-8BA6-755C31CD6561}" srcOrd="3" destOrd="0" presId="urn:microsoft.com/office/officeart/2005/8/layout/vList2"/>
    <dgm:cxn modelId="{3C1B5CD9-F079-4D3E-B0CD-E483EA70069D}" type="presParOf" srcId="{075DE33D-64EB-4508-BC65-D34EF1A2F209}" destId="{39ECF9EB-9D0F-47E3-9622-5D44167F5F8D}" srcOrd="4" destOrd="0" presId="urn:microsoft.com/office/officeart/2005/8/layout/vList2"/>
    <dgm:cxn modelId="{1460B4CD-25EE-452B-8A59-285D9688E0F0}" type="presParOf" srcId="{075DE33D-64EB-4508-BC65-D34EF1A2F209}" destId="{8856C66A-7D82-4F84-B85F-A0C39245DC6A}" srcOrd="5" destOrd="0" presId="urn:microsoft.com/office/officeart/2005/8/layout/vList2"/>
    <dgm:cxn modelId="{CC038935-195F-48C9-B3A1-ABAB8DC9168C}" type="presParOf" srcId="{075DE33D-64EB-4508-BC65-D34EF1A2F209}" destId="{62BEFC9B-20AB-4508-99B8-99AC8E480BC8}" srcOrd="6" destOrd="0" presId="urn:microsoft.com/office/officeart/2005/8/layout/vList2"/>
    <dgm:cxn modelId="{57679CA9-BC33-4589-9763-4602D455817B}" type="presParOf" srcId="{075DE33D-64EB-4508-BC65-D34EF1A2F209}" destId="{0890CCA5-0A70-40F2-95F8-40C3EA1D7D8B}" srcOrd="7" destOrd="0" presId="urn:microsoft.com/office/officeart/2005/8/layout/vList2"/>
    <dgm:cxn modelId="{BDBCD70F-B16D-4907-ADA2-3B9408FEED8D}" type="presParOf" srcId="{075DE33D-64EB-4508-BC65-D34EF1A2F209}" destId="{8EE84C0E-3004-4EA8-B9BE-7707138327B9}" srcOrd="8" destOrd="0" presId="urn:microsoft.com/office/officeart/2005/8/layout/vList2"/>
    <dgm:cxn modelId="{5FB3DC0F-D969-4665-A546-D7F762F42149}" type="presParOf" srcId="{075DE33D-64EB-4508-BC65-D34EF1A2F209}" destId="{D12C710A-8C5D-4D1C-A04D-B6AB5ABC720F}" srcOrd="9" destOrd="0" presId="urn:microsoft.com/office/officeart/2005/8/layout/vList2"/>
    <dgm:cxn modelId="{5F9C9CB0-B7FC-40C0-A517-186925D5B8CB}" type="presParOf" srcId="{075DE33D-64EB-4508-BC65-D34EF1A2F209}" destId="{A7B781D2-AA89-4626-8003-590009CCD504}" srcOrd="10" destOrd="0" presId="urn:microsoft.com/office/officeart/2005/8/layout/vList2"/>
    <dgm:cxn modelId="{831CC6D7-BA91-4A23-8E0C-EE550BEE9C4F}" type="presParOf" srcId="{075DE33D-64EB-4508-BC65-D34EF1A2F209}" destId="{267275E9-8BE1-4A69-98A4-E942DD618AC5}" srcOrd="11" destOrd="0" presId="urn:microsoft.com/office/officeart/2005/8/layout/vList2"/>
    <dgm:cxn modelId="{B220BD0F-3E83-4A3F-8473-DE8A22B924A4}" type="presParOf" srcId="{075DE33D-64EB-4508-BC65-D34EF1A2F209}" destId="{B4953362-CF22-4C9F-A0D5-71D00366EB7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B7405A-2470-493B-A81C-7679F3255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A6FC0-03E6-4629-AA8B-3AFDDBBECB74}">
      <dgm:prSet/>
      <dgm:spPr/>
      <dgm:t>
        <a:bodyPr/>
        <a:lstStyle/>
        <a:p>
          <a:pPr algn="ctr" rtl="0"/>
          <a:r>
            <a:rPr lang="cs-CZ" dirty="0" smtClean="0"/>
            <a:t>PONDĚLÍ</a:t>
          </a:r>
        </a:p>
      </dgm:t>
    </dgm:pt>
    <dgm:pt modelId="{693E0793-8913-426B-9BAB-B7F6BA6AA0C1}" type="parTrans" cxnId="{31C7F383-2E2E-4A94-94F7-5B8EE11F9717}">
      <dgm:prSet/>
      <dgm:spPr/>
      <dgm:t>
        <a:bodyPr/>
        <a:lstStyle/>
        <a:p>
          <a:endParaRPr lang="cs-CZ"/>
        </a:p>
      </dgm:t>
    </dgm:pt>
    <dgm:pt modelId="{B5E509CB-EB29-40F4-A75A-6F719067B494}" type="sibTrans" cxnId="{31C7F383-2E2E-4A94-94F7-5B8EE11F9717}">
      <dgm:prSet/>
      <dgm:spPr/>
      <dgm:t>
        <a:bodyPr/>
        <a:lstStyle/>
        <a:p>
          <a:endParaRPr lang="cs-CZ"/>
        </a:p>
      </dgm:t>
    </dgm:pt>
    <dgm:pt modelId="{16EC58BE-FA8B-47AF-BAD4-24B46BE58225}">
      <dgm:prSet/>
      <dgm:spPr/>
      <dgm:t>
        <a:bodyPr/>
        <a:lstStyle/>
        <a:p>
          <a:pPr algn="ctr" rtl="0"/>
          <a:r>
            <a:rPr lang="cs-CZ" dirty="0" smtClean="0"/>
            <a:t>PÁTEK</a:t>
          </a:r>
          <a:endParaRPr lang="cs-CZ" dirty="0"/>
        </a:p>
      </dgm:t>
    </dgm:pt>
    <dgm:pt modelId="{95B12E91-5329-4DD9-B47F-58C0B2487AB1}" type="parTrans" cxnId="{4EF4721E-EC4F-453A-BE99-C9B153A1ECCA}">
      <dgm:prSet/>
      <dgm:spPr/>
      <dgm:t>
        <a:bodyPr/>
        <a:lstStyle/>
        <a:p>
          <a:endParaRPr lang="cs-CZ"/>
        </a:p>
      </dgm:t>
    </dgm:pt>
    <dgm:pt modelId="{5B9187CB-8B33-49FB-B87F-ED2F20664472}" type="sibTrans" cxnId="{4EF4721E-EC4F-453A-BE99-C9B153A1ECCA}">
      <dgm:prSet/>
      <dgm:spPr/>
      <dgm:t>
        <a:bodyPr/>
        <a:lstStyle/>
        <a:p>
          <a:endParaRPr lang="cs-CZ"/>
        </a:p>
      </dgm:t>
    </dgm:pt>
    <dgm:pt modelId="{398CCEB0-E56C-4283-A8C0-20D2AA52E558}">
      <dgm:prSet/>
      <dgm:spPr/>
      <dgm:t>
        <a:bodyPr/>
        <a:lstStyle/>
        <a:p>
          <a:pPr algn="ctr" rtl="0"/>
          <a:r>
            <a:rPr lang="cs-CZ" dirty="0" smtClean="0"/>
            <a:t>ČTVRTEK</a:t>
          </a:r>
          <a:endParaRPr lang="cs-CZ" dirty="0"/>
        </a:p>
      </dgm:t>
    </dgm:pt>
    <dgm:pt modelId="{F30EEA82-49E5-4D7E-91BD-80575758C9EB}" type="parTrans" cxnId="{18EED10F-D1B4-48D6-8D47-EDA22227F16E}">
      <dgm:prSet/>
      <dgm:spPr/>
      <dgm:t>
        <a:bodyPr/>
        <a:lstStyle/>
        <a:p>
          <a:endParaRPr lang="cs-CZ"/>
        </a:p>
      </dgm:t>
    </dgm:pt>
    <dgm:pt modelId="{20A89318-A783-4B6D-B2B2-BEA2D415B47F}" type="sibTrans" cxnId="{18EED10F-D1B4-48D6-8D47-EDA22227F16E}">
      <dgm:prSet/>
      <dgm:spPr/>
      <dgm:t>
        <a:bodyPr/>
        <a:lstStyle/>
        <a:p>
          <a:endParaRPr lang="cs-CZ"/>
        </a:p>
      </dgm:t>
    </dgm:pt>
    <dgm:pt modelId="{8035E6A7-714A-4994-87D7-AAA9027C5377}">
      <dgm:prSet/>
      <dgm:spPr/>
      <dgm:t>
        <a:bodyPr/>
        <a:lstStyle/>
        <a:p>
          <a:pPr algn="ctr" rtl="0"/>
          <a:r>
            <a:rPr lang="cs-CZ" dirty="0" smtClean="0"/>
            <a:t>SOBOTA</a:t>
          </a:r>
          <a:endParaRPr lang="cs-CZ" dirty="0"/>
        </a:p>
      </dgm:t>
    </dgm:pt>
    <dgm:pt modelId="{DFD8A992-CC5F-4717-BD91-826A64CE2FEE}" type="parTrans" cxnId="{D961939F-10C4-4177-B714-F791780F748D}">
      <dgm:prSet/>
      <dgm:spPr/>
      <dgm:t>
        <a:bodyPr/>
        <a:lstStyle/>
        <a:p>
          <a:endParaRPr lang="cs-CZ"/>
        </a:p>
      </dgm:t>
    </dgm:pt>
    <dgm:pt modelId="{F377C2BF-E584-4CE5-A322-0A0A8F6705E6}" type="sibTrans" cxnId="{D961939F-10C4-4177-B714-F791780F748D}">
      <dgm:prSet/>
      <dgm:spPr/>
      <dgm:t>
        <a:bodyPr/>
        <a:lstStyle/>
        <a:p>
          <a:endParaRPr lang="cs-CZ"/>
        </a:p>
      </dgm:t>
    </dgm:pt>
    <dgm:pt modelId="{B4AF1A6C-3433-454C-9116-FEE6D88C9440}">
      <dgm:prSet/>
      <dgm:spPr/>
      <dgm:t>
        <a:bodyPr/>
        <a:lstStyle/>
        <a:p>
          <a:pPr algn="ctr" rtl="0"/>
          <a:r>
            <a:rPr lang="cs-CZ" dirty="0" smtClean="0"/>
            <a:t>ÚTERÝ</a:t>
          </a:r>
          <a:endParaRPr lang="cs-CZ" dirty="0"/>
        </a:p>
      </dgm:t>
    </dgm:pt>
    <dgm:pt modelId="{89979193-3C32-45F2-8D11-E2BEBBB4F1A0}" type="parTrans" cxnId="{C05941FE-0E49-4840-9E21-D634B86009F7}">
      <dgm:prSet/>
      <dgm:spPr/>
      <dgm:t>
        <a:bodyPr/>
        <a:lstStyle/>
        <a:p>
          <a:endParaRPr lang="cs-CZ"/>
        </a:p>
      </dgm:t>
    </dgm:pt>
    <dgm:pt modelId="{71D99F9E-566B-4BDF-AA9A-26D2224D709C}" type="sibTrans" cxnId="{C05941FE-0E49-4840-9E21-D634B86009F7}">
      <dgm:prSet/>
      <dgm:spPr/>
      <dgm:t>
        <a:bodyPr/>
        <a:lstStyle/>
        <a:p>
          <a:endParaRPr lang="cs-CZ"/>
        </a:p>
      </dgm:t>
    </dgm:pt>
    <dgm:pt modelId="{FAB79B46-818B-44AF-BE2B-4CF04B0B398C}">
      <dgm:prSet/>
      <dgm:spPr/>
      <dgm:t>
        <a:bodyPr/>
        <a:lstStyle/>
        <a:p>
          <a:pPr algn="ctr" rtl="0"/>
          <a:r>
            <a:rPr lang="cs-CZ" dirty="0" smtClean="0"/>
            <a:t>NEDĚLE</a:t>
          </a:r>
          <a:endParaRPr lang="cs-CZ" dirty="0"/>
        </a:p>
      </dgm:t>
    </dgm:pt>
    <dgm:pt modelId="{7B3598D5-1DCF-4EF1-84B7-1F45AF1D6C2F}" type="parTrans" cxnId="{CF09DF7D-CA88-4B56-8D7C-5B0DA52DE56E}">
      <dgm:prSet/>
      <dgm:spPr/>
      <dgm:t>
        <a:bodyPr/>
        <a:lstStyle/>
        <a:p>
          <a:endParaRPr lang="cs-CZ"/>
        </a:p>
      </dgm:t>
    </dgm:pt>
    <dgm:pt modelId="{C8E599C5-92B1-4538-A91E-E45AC1594EC1}" type="sibTrans" cxnId="{CF09DF7D-CA88-4B56-8D7C-5B0DA52DE56E}">
      <dgm:prSet/>
      <dgm:spPr/>
      <dgm:t>
        <a:bodyPr/>
        <a:lstStyle/>
        <a:p>
          <a:endParaRPr lang="cs-CZ"/>
        </a:p>
      </dgm:t>
    </dgm:pt>
    <dgm:pt modelId="{4660C243-CC79-4C5E-A2AC-151EC1D01102}">
      <dgm:prSet/>
      <dgm:spPr/>
      <dgm:t>
        <a:bodyPr/>
        <a:lstStyle/>
        <a:p>
          <a:pPr algn="ctr" rtl="0"/>
          <a:r>
            <a:rPr lang="cs-CZ" dirty="0" smtClean="0"/>
            <a:t>STŘEDA</a:t>
          </a:r>
        </a:p>
      </dgm:t>
    </dgm:pt>
    <dgm:pt modelId="{1C341497-5065-496C-877D-CEA804BB2F4B}" type="parTrans" cxnId="{91C3CF0A-6545-4D6D-9E5A-9A9DC3A006FE}">
      <dgm:prSet/>
      <dgm:spPr/>
      <dgm:t>
        <a:bodyPr/>
        <a:lstStyle/>
        <a:p>
          <a:endParaRPr lang="cs-CZ"/>
        </a:p>
      </dgm:t>
    </dgm:pt>
    <dgm:pt modelId="{B6F501B6-01DA-49D4-8DB8-3F7045DC0EDC}" type="sibTrans" cxnId="{91C3CF0A-6545-4D6D-9E5A-9A9DC3A006FE}">
      <dgm:prSet/>
      <dgm:spPr/>
      <dgm:t>
        <a:bodyPr/>
        <a:lstStyle/>
        <a:p>
          <a:endParaRPr lang="cs-CZ"/>
        </a:p>
      </dgm:t>
    </dgm:pt>
    <dgm:pt modelId="{075DE33D-64EB-4508-BC65-D34EF1A2F209}" type="pres">
      <dgm:prSet presAssocID="{76B7405A-2470-493B-A81C-7679F3255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CF533B-BEDF-4C4F-BBD9-A5C257CF290C}" type="pres">
      <dgm:prSet presAssocID="{58BA6FC0-03E6-4629-AA8B-3AFDDBBECB74}" presName="parentText" presStyleLbl="node1" presStyleIdx="0" presStyleCnt="7" custLinFactNeighborX="7358" custLinFactNeighborY="-2989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36668-F139-4E4A-835F-F355F77BD105}" type="pres">
      <dgm:prSet presAssocID="{B5E509CB-EB29-40F4-A75A-6F719067B494}" presName="spacer" presStyleCnt="0"/>
      <dgm:spPr/>
    </dgm:pt>
    <dgm:pt modelId="{E71DA641-4DC7-4789-BD62-B399994AB9DA}" type="pres">
      <dgm:prSet presAssocID="{4660C243-CC79-4C5E-A2AC-151EC1D0110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C48A5F-6D65-4291-9213-7137E95DDA66}" type="pres">
      <dgm:prSet presAssocID="{B6F501B6-01DA-49D4-8DB8-3F7045DC0EDC}" presName="spacer" presStyleCnt="0"/>
      <dgm:spPr/>
    </dgm:pt>
    <dgm:pt modelId="{9782661D-7267-40F1-930F-7C66C8DF094E}" type="pres">
      <dgm:prSet presAssocID="{16EC58BE-FA8B-47AF-BAD4-24B46BE5822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85FC89-F5D7-4A23-8BA6-755C31CD6561}" type="pres">
      <dgm:prSet presAssocID="{5B9187CB-8B33-49FB-B87F-ED2F20664472}" presName="spacer" presStyleCnt="0"/>
      <dgm:spPr/>
    </dgm:pt>
    <dgm:pt modelId="{39ECF9EB-9D0F-47E3-9622-5D44167F5F8D}" type="pres">
      <dgm:prSet presAssocID="{398CCEB0-E56C-4283-A8C0-20D2AA52E55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6C66A-7D82-4F84-B85F-A0C39245DC6A}" type="pres">
      <dgm:prSet presAssocID="{20A89318-A783-4B6D-B2B2-BEA2D415B47F}" presName="spacer" presStyleCnt="0"/>
      <dgm:spPr/>
    </dgm:pt>
    <dgm:pt modelId="{62BEFC9B-20AB-4508-99B8-99AC8E480BC8}" type="pres">
      <dgm:prSet presAssocID="{8035E6A7-714A-4994-87D7-AAA9027C537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0CCA5-0A70-40F2-95F8-40C3EA1D7D8B}" type="pres">
      <dgm:prSet presAssocID="{F377C2BF-E584-4CE5-A322-0A0A8F6705E6}" presName="spacer" presStyleCnt="0"/>
      <dgm:spPr/>
    </dgm:pt>
    <dgm:pt modelId="{8EE84C0E-3004-4EA8-B9BE-7707138327B9}" type="pres">
      <dgm:prSet presAssocID="{B4AF1A6C-3433-454C-9116-FEE6D88C944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710A-8C5D-4D1C-A04D-B6AB5ABC720F}" type="pres">
      <dgm:prSet presAssocID="{71D99F9E-566B-4BDF-AA9A-26D2224D709C}" presName="spacer" presStyleCnt="0"/>
      <dgm:spPr/>
    </dgm:pt>
    <dgm:pt modelId="{A7B781D2-AA89-4626-8003-590009CCD504}" type="pres">
      <dgm:prSet presAssocID="{FAB79B46-818B-44AF-BE2B-4CF04B0B398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7683328-4C55-4264-A564-136797255624}" type="presOf" srcId="{58BA6FC0-03E6-4629-AA8B-3AFDDBBECB74}" destId="{86CF533B-BEDF-4C4F-BBD9-A5C257CF290C}" srcOrd="0" destOrd="0" presId="urn:microsoft.com/office/officeart/2005/8/layout/vList2"/>
    <dgm:cxn modelId="{3E942C50-B9BC-4DA5-9F2C-FF0F52F98F07}" type="presOf" srcId="{B4AF1A6C-3433-454C-9116-FEE6D88C9440}" destId="{8EE84C0E-3004-4EA8-B9BE-7707138327B9}" srcOrd="0" destOrd="0" presId="urn:microsoft.com/office/officeart/2005/8/layout/vList2"/>
    <dgm:cxn modelId="{31C7F383-2E2E-4A94-94F7-5B8EE11F9717}" srcId="{76B7405A-2470-493B-A81C-7679F3255987}" destId="{58BA6FC0-03E6-4629-AA8B-3AFDDBBECB74}" srcOrd="0" destOrd="0" parTransId="{693E0793-8913-426B-9BAB-B7F6BA6AA0C1}" sibTransId="{B5E509CB-EB29-40F4-A75A-6F719067B494}"/>
    <dgm:cxn modelId="{18EED10F-D1B4-48D6-8D47-EDA22227F16E}" srcId="{76B7405A-2470-493B-A81C-7679F3255987}" destId="{398CCEB0-E56C-4283-A8C0-20D2AA52E558}" srcOrd="3" destOrd="0" parTransId="{F30EEA82-49E5-4D7E-91BD-80575758C9EB}" sibTransId="{20A89318-A783-4B6D-B2B2-BEA2D415B47F}"/>
    <dgm:cxn modelId="{D7FAA375-B00A-4FAE-A8F1-9DA1F1B2B34A}" type="presOf" srcId="{76B7405A-2470-493B-A81C-7679F3255987}" destId="{075DE33D-64EB-4508-BC65-D34EF1A2F209}" srcOrd="0" destOrd="0" presId="urn:microsoft.com/office/officeart/2005/8/layout/vList2"/>
    <dgm:cxn modelId="{C05941FE-0E49-4840-9E21-D634B86009F7}" srcId="{76B7405A-2470-493B-A81C-7679F3255987}" destId="{B4AF1A6C-3433-454C-9116-FEE6D88C9440}" srcOrd="5" destOrd="0" parTransId="{89979193-3C32-45F2-8D11-E2BEBBB4F1A0}" sibTransId="{71D99F9E-566B-4BDF-AA9A-26D2224D709C}"/>
    <dgm:cxn modelId="{92B5E8F2-AFA7-42D5-81E4-53F37B1D5B79}" type="presOf" srcId="{16EC58BE-FA8B-47AF-BAD4-24B46BE58225}" destId="{9782661D-7267-40F1-930F-7C66C8DF094E}" srcOrd="0" destOrd="0" presId="urn:microsoft.com/office/officeart/2005/8/layout/vList2"/>
    <dgm:cxn modelId="{C3EF5F2A-B787-4C07-B7AD-7F6FCD50AADC}" type="presOf" srcId="{FAB79B46-818B-44AF-BE2B-4CF04B0B398C}" destId="{A7B781D2-AA89-4626-8003-590009CCD504}" srcOrd="0" destOrd="0" presId="urn:microsoft.com/office/officeart/2005/8/layout/vList2"/>
    <dgm:cxn modelId="{D961939F-10C4-4177-B714-F791780F748D}" srcId="{76B7405A-2470-493B-A81C-7679F3255987}" destId="{8035E6A7-714A-4994-87D7-AAA9027C5377}" srcOrd="4" destOrd="0" parTransId="{DFD8A992-CC5F-4717-BD91-826A64CE2FEE}" sibTransId="{F377C2BF-E584-4CE5-A322-0A0A8F6705E6}"/>
    <dgm:cxn modelId="{F9381ED9-0478-45E5-9DFF-6C54C57D2333}" type="presOf" srcId="{398CCEB0-E56C-4283-A8C0-20D2AA52E558}" destId="{39ECF9EB-9D0F-47E3-9622-5D44167F5F8D}" srcOrd="0" destOrd="0" presId="urn:microsoft.com/office/officeart/2005/8/layout/vList2"/>
    <dgm:cxn modelId="{4EF4721E-EC4F-453A-BE99-C9B153A1ECCA}" srcId="{76B7405A-2470-493B-A81C-7679F3255987}" destId="{16EC58BE-FA8B-47AF-BAD4-24B46BE58225}" srcOrd="2" destOrd="0" parTransId="{95B12E91-5329-4DD9-B47F-58C0B2487AB1}" sibTransId="{5B9187CB-8B33-49FB-B87F-ED2F20664472}"/>
    <dgm:cxn modelId="{46DE769B-AA90-4B62-ABDD-E19D97F9D37D}" type="presOf" srcId="{4660C243-CC79-4C5E-A2AC-151EC1D01102}" destId="{E71DA641-4DC7-4789-BD62-B399994AB9DA}" srcOrd="0" destOrd="0" presId="urn:microsoft.com/office/officeart/2005/8/layout/vList2"/>
    <dgm:cxn modelId="{91C3CF0A-6545-4D6D-9E5A-9A9DC3A006FE}" srcId="{76B7405A-2470-493B-A81C-7679F3255987}" destId="{4660C243-CC79-4C5E-A2AC-151EC1D01102}" srcOrd="1" destOrd="0" parTransId="{1C341497-5065-496C-877D-CEA804BB2F4B}" sibTransId="{B6F501B6-01DA-49D4-8DB8-3F7045DC0EDC}"/>
    <dgm:cxn modelId="{CF09DF7D-CA88-4B56-8D7C-5B0DA52DE56E}" srcId="{76B7405A-2470-493B-A81C-7679F3255987}" destId="{FAB79B46-818B-44AF-BE2B-4CF04B0B398C}" srcOrd="6" destOrd="0" parTransId="{7B3598D5-1DCF-4EF1-84B7-1F45AF1D6C2F}" sibTransId="{C8E599C5-92B1-4538-A91E-E45AC1594EC1}"/>
    <dgm:cxn modelId="{95929DE9-B685-4574-8D71-589594ED2B1F}" type="presOf" srcId="{8035E6A7-714A-4994-87D7-AAA9027C5377}" destId="{62BEFC9B-20AB-4508-99B8-99AC8E480BC8}" srcOrd="0" destOrd="0" presId="urn:microsoft.com/office/officeart/2005/8/layout/vList2"/>
    <dgm:cxn modelId="{FCB84A2B-AD39-4C20-96E4-6D67A3C5D3AF}" type="presParOf" srcId="{075DE33D-64EB-4508-BC65-D34EF1A2F209}" destId="{86CF533B-BEDF-4C4F-BBD9-A5C257CF290C}" srcOrd="0" destOrd="0" presId="urn:microsoft.com/office/officeart/2005/8/layout/vList2"/>
    <dgm:cxn modelId="{8175B1DD-0B92-4E38-A4D6-A172DD8CC0A4}" type="presParOf" srcId="{075DE33D-64EB-4508-BC65-D34EF1A2F209}" destId="{29836668-F139-4E4A-835F-F355F77BD105}" srcOrd="1" destOrd="0" presId="urn:microsoft.com/office/officeart/2005/8/layout/vList2"/>
    <dgm:cxn modelId="{78A73137-7CA0-44DF-8B2B-A418BA19F2CC}" type="presParOf" srcId="{075DE33D-64EB-4508-BC65-D34EF1A2F209}" destId="{E71DA641-4DC7-4789-BD62-B399994AB9DA}" srcOrd="2" destOrd="0" presId="urn:microsoft.com/office/officeart/2005/8/layout/vList2"/>
    <dgm:cxn modelId="{7331D926-D633-4A59-B2B3-034888DAFE89}" type="presParOf" srcId="{075DE33D-64EB-4508-BC65-D34EF1A2F209}" destId="{BFC48A5F-6D65-4291-9213-7137E95DDA66}" srcOrd="3" destOrd="0" presId="urn:microsoft.com/office/officeart/2005/8/layout/vList2"/>
    <dgm:cxn modelId="{649E9CB5-5F08-4F70-95B0-52C1B45A6BD8}" type="presParOf" srcId="{075DE33D-64EB-4508-BC65-D34EF1A2F209}" destId="{9782661D-7267-40F1-930F-7C66C8DF094E}" srcOrd="4" destOrd="0" presId="urn:microsoft.com/office/officeart/2005/8/layout/vList2"/>
    <dgm:cxn modelId="{D172907C-B3D8-4750-9262-1AA1C535EEB6}" type="presParOf" srcId="{075DE33D-64EB-4508-BC65-D34EF1A2F209}" destId="{7485FC89-F5D7-4A23-8BA6-755C31CD6561}" srcOrd="5" destOrd="0" presId="urn:microsoft.com/office/officeart/2005/8/layout/vList2"/>
    <dgm:cxn modelId="{51E6FCBF-97E9-4A0A-842F-1ED2967CC6C1}" type="presParOf" srcId="{075DE33D-64EB-4508-BC65-D34EF1A2F209}" destId="{39ECF9EB-9D0F-47E3-9622-5D44167F5F8D}" srcOrd="6" destOrd="0" presId="urn:microsoft.com/office/officeart/2005/8/layout/vList2"/>
    <dgm:cxn modelId="{B60C54A1-8C1E-4C76-B75E-637381D5E85A}" type="presParOf" srcId="{075DE33D-64EB-4508-BC65-D34EF1A2F209}" destId="{8856C66A-7D82-4F84-B85F-A0C39245DC6A}" srcOrd="7" destOrd="0" presId="urn:microsoft.com/office/officeart/2005/8/layout/vList2"/>
    <dgm:cxn modelId="{96B8C995-96AE-4630-88E8-2DF53239D7EF}" type="presParOf" srcId="{075DE33D-64EB-4508-BC65-D34EF1A2F209}" destId="{62BEFC9B-20AB-4508-99B8-99AC8E480BC8}" srcOrd="8" destOrd="0" presId="urn:microsoft.com/office/officeart/2005/8/layout/vList2"/>
    <dgm:cxn modelId="{6B9BE074-33F0-46C1-9865-E74457F65086}" type="presParOf" srcId="{075DE33D-64EB-4508-BC65-D34EF1A2F209}" destId="{0890CCA5-0A70-40F2-95F8-40C3EA1D7D8B}" srcOrd="9" destOrd="0" presId="urn:microsoft.com/office/officeart/2005/8/layout/vList2"/>
    <dgm:cxn modelId="{93EF5453-F7E3-4467-AFED-B299179709BE}" type="presParOf" srcId="{075DE33D-64EB-4508-BC65-D34EF1A2F209}" destId="{8EE84C0E-3004-4EA8-B9BE-7707138327B9}" srcOrd="10" destOrd="0" presId="urn:microsoft.com/office/officeart/2005/8/layout/vList2"/>
    <dgm:cxn modelId="{6010D4AA-B2EA-4D65-AABB-A6F10CD6B77B}" type="presParOf" srcId="{075DE33D-64EB-4508-BC65-D34EF1A2F209}" destId="{D12C710A-8C5D-4D1C-A04D-B6AB5ABC720F}" srcOrd="11" destOrd="0" presId="urn:microsoft.com/office/officeart/2005/8/layout/vList2"/>
    <dgm:cxn modelId="{72361041-19FE-455A-8AAD-85C1F817DF87}" type="presParOf" srcId="{075DE33D-64EB-4508-BC65-D34EF1A2F209}" destId="{A7B781D2-AA89-4626-8003-590009CCD5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CE53D-F69E-4460-BF46-95C59A49BA19}">
      <dsp:nvSpPr>
        <dsp:cNvPr id="0" name=""/>
        <dsp:cNvSpPr/>
      </dsp:nvSpPr>
      <dsp:spPr>
        <a:xfrm>
          <a:off x="0" y="0"/>
          <a:ext cx="2902148" cy="174128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hlinkClick xmlns:r="http://schemas.openxmlformats.org/officeDocument/2006/relationships" r:id="" action="ppaction://hlinksldjump"/>
            </a:rPr>
            <a:t>DIE WOCHENTAGE</a:t>
          </a:r>
          <a:endParaRPr lang="cs-CZ" sz="3400" kern="1200" dirty="0"/>
        </a:p>
      </dsp:txBody>
      <dsp:txXfrm>
        <a:off x="0" y="0"/>
        <a:ext cx="2902148" cy="1741289"/>
      </dsp:txXfrm>
    </dsp:sp>
    <dsp:sp modelId="{6F7EE5D7-F940-4731-B62F-288DF05CC319}">
      <dsp:nvSpPr>
        <dsp:cNvPr id="0" name=""/>
        <dsp:cNvSpPr/>
      </dsp:nvSpPr>
      <dsp:spPr>
        <a:xfrm>
          <a:off x="3168352" y="0"/>
          <a:ext cx="2902148" cy="1741289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hlinkClick xmlns:r="http://schemas.openxmlformats.org/officeDocument/2006/relationships" r:id="" action="ppaction://hlinksldjump"/>
            </a:rPr>
            <a:t>DIE JAHRESZEITEN</a:t>
          </a:r>
          <a:endParaRPr lang="cs-CZ" sz="3400" kern="1200" dirty="0"/>
        </a:p>
      </dsp:txBody>
      <dsp:txXfrm>
        <a:off x="3168352" y="0"/>
        <a:ext cx="2902148" cy="1741289"/>
      </dsp:txXfrm>
    </dsp:sp>
    <dsp:sp modelId="{79E1B11D-2CEA-42F6-818E-F0A82C620498}">
      <dsp:nvSpPr>
        <dsp:cNvPr id="0" name=""/>
        <dsp:cNvSpPr/>
      </dsp:nvSpPr>
      <dsp:spPr>
        <a:xfrm>
          <a:off x="0" y="2016247"/>
          <a:ext cx="2902148" cy="1741289"/>
        </a:xfrm>
        <a:prstGeom prst="rect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hlinkClick xmlns:r="http://schemas.openxmlformats.org/officeDocument/2006/relationships" r:id="" action="ppaction://hlinksldjump"/>
            </a:rPr>
            <a:t>DIE MONATE</a:t>
          </a:r>
          <a:endParaRPr lang="cs-CZ" sz="3400" kern="1200" dirty="0"/>
        </a:p>
      </dsp:txBody>
      <dsp:txXfrm>
        <a:off x="0" y="2016247"/>
        <a:ext cx="2902148" cy="1741289"/>
      </dsp:txXfrm>
    </dsp:sp>
    <dsp:sp modelId="{50185716-ED21-4AB0-B246-9AE1E7D5A4D9}">
      <dsp:nvSpPr>
        <dsp:cNvPr id="0" name=""/>
        <dsp:cNvSpPr/>
      </dsp:nvSpPr>
      <dsp:spPr>
        <a:xfrm>
          <a:off x="3168352" y="2016247"/>
          <a:ext cx="2902148" cy="174128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hlinkClick xmlns:r="http://schemas.openxmlformats.org/officeDocument/2006/relationships" r:id="" action="ppaction://hlinksldjump"/>
            </a:rPr>
            <a:t>WIE SPÄT IST ES?</a:t>
          </a:r>
          <a:endParaRPr lang="cs-CZ" sz="3400" kern="1200" dirty="0"/>
        </a:p>
      </dsp:txBody>
      <dsp:txXfrm>
        <a:off x="3168352" y="201624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533B-BEDF-4C4F-BBD9-A5C257CF290C}">
      <dsp:nvSpPr>
        <dsp:cNvPr id="0" name=""/>
        <dsp:cNvSpPr/>
      </dsp:nvSpPr>
      <dsp:spPr>
        <a:xfrm>
          <a:off x="0" y="72008"/>
          <a:ext cx="2962672" cy="5756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DER DIENSTAG</a:t>
          </a:r>
          <a:endParaRPr lang="cs-CZ" sz="2400" kern="1200" dirty="0"/>
        </a:p>
      </dsp:txBody>
      <dsp:txXfrm>
        <a:off x="28100" y="100108"/>
        <a:ext cx="2906472" cy="519439"/>
      </dsp:txXfrm>
    </dsp:sp>
    <dsp:sp modelId="{9782661D-7267-40F1-930F-7C66C8DF094E}">
      <dsp:nvSpPr>
        <dsp:cNvPr id="0" name=""/>
        <dsp:cNvSpPr/>
      </dsp:nvSpPr>
      <dsp:spPr>
        <a:xfrm>
          <a:off x="0" y="685641"/>
          <a:ext cx="2962672" cy="5756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DER MONTAG</a:t>
          </a:r>
          <a:endParaRPr lang="cs-CZ" sz="2400" kern="1200" dirty="0"/>
        </a:p>
      </dsp:txBody>
      <dsp:txXfrm>
        <a:off x="28100" y="713741"/>
        <a:ext cx="2906472" cy="519439"/>
      </dsp:txXfrm>
    </dsp:sp>
    <dsp:sp modelId="{39ECF9EB-9D0F-47E3-9622-5D44167F5F8D}">
      <dsp:nvSpPr>
        <dsp:cNvPr id="0" name=""/>
        <dsp:cNvSpPr/>
      </dsp:nvSpPr>
      <dsp:spPr>
        <a:xfrm>
          <a:off x="0" y="1330401"/>
          <a:ext cx="2962672" cy="5756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DER FREITAG</a:t>
          </a:r>
          <a:endParaRPr lang="cs-CZ" sz="2400" kern="1200" dirty="0"/>
        </a:p>
      </dsp:txBody>
      <dsp:txXfrm>
        <a:off x="28100" y="1358501"/>
        <a:ext cx="2906472" cy="519439"/>
      </dsp:txXfrm>
    </dsp:sp>
    <dsp:sp modelId="{62BEFC9B-20AB-4508-99B8-99AC8E480BC8}">
      <dsp:nvSpPr>
        <dsp:cNvPr id="0" name=""/>
        <dsp:cNvSpPr/>
      </dsp:nvSpPr>
      <dsp:spPr>
        <a:xfrm>
          <a:off x="0" y="1975161"/>
          <a:ext cx="2962672" cy="5756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DER SONNTAG</a:t>
          </a:r>
          <a:endParaRPr lang="cs-CZ" sz="2400" kern="1200" dirty="0"/>
        </a:p>
      </dsp:txBody>
      <dsp:txXfrm>
        <a:off x="28100" y="2003261"/>
        <a:ext cx="2906472" cy="519439"/>
      </dsp:txXfrm>
    </dsp:sp>
    <dsp:sp modelId="{8EE84C0E-3004-4EA8-B9BE-7707138327B9}">
      <dsp:nvSpPr>
        <dsp:cNvPr id="0" name=""/>
        <dsp:cNvSpPr/>
      </dsp:nvSpPr>
      <dsp:spPr>
        <a:xfrm>
          <a:off x="0" y="2619921"/>
          <a:ext cx="2962672" cy="5756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DER MITTWOCH</a:t>
          </a:r>
          <a:endParaRPr lang="cs-CZ" sz="2400" kern="1200" dirty="0"/>
        </a:p>
      </dsp:txBody>
      <dsp:txXfrm>
        <a:off x="28100" y="2648021"/>
        <a:ext cx="2906472" cy="519439"/>
      </dsp:txXfrm>
    </dsp:sp>
    <dsp:sp modelId="{A7B781D2-AA89-4626-8003-590009CCD504}">
      <dsp:nvSpPr>
        <dsp:cNvPr id="0" name=""/>
        <dsp:cNvSpPr/>
      </dsp:nvSpPr>
      <dsp:spPr>
        <a:xfrm>
          <a:off x="0" y="3264681"/>
          <a:ext cx="2962672" cy="5756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DER DONNERSTAG</a:t>
          </a:r>
          <a:endParaRPr lang="cs-CZ" sz="2400" kern="1200" dirty="0"/>
        </a:p>
      </dsp:txBody>
      <dsp:txXfrm>
        <a:off x="28100" y="3292781"/>
        <a:ext cx="2906472" cy="519439"/>
      </dsp:txXfrm>
    </dsp:sp>
    <dsp:sp modelId="{B4953362-CF22-4C9F-A0D5-71D00366EB71}">
      <dsp:nvSpPr>
        <dsp:cNvPr id="0" name=""/>
        <dsp:cNvSpPr/>
      </dsp:nvSpPr>
      <dsp:spPr>
        <a:xfrm>
          <a:off x="0" y="3909441"/>
          <a:ext cx="2962672" cy="5756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DER SAMSTAG</a:t>
          </a:r>
          <a:endParaRPr lang="cs-CZ" sz="2400" kern="1200" dirty="0"/>
        </a:p>
      </dsp:txBody>
      <dsp:txXfrm>
        <a:off x="28100" y="3937541"/>
        <a:ext cx="2906472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533B-BEDF-4C4F-BBD9-A5C257CF290C}">
      <dsp:nvSpPr>
        <dsp:cNvPr id="0" name=""/>
        <dsp:cNvSpPr/>
      </dsp:nvSpPr>
      <dsp:spPr>
        <a:xfrm>
          <a:off x="0" y="20216"/>
          <a:ext cx="2962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PONDĚLÍ</a:t>
          </a:r>
        </a:p>
      </dsp:txBody>
      <dsp:txXfrm>
        <a:off x="28100" y="48316"/>
        <a:ext cx="2906472" cy="519439"/>
      </dsp:txXfrm>
    </dsp:sp>
    <dsp:sp modelId="{E71DA641-4DC7-4789-BD62-B399994AB9DA}">
      <dsp:nvSpPr>
        <dsp:cNvPr id="0" name=""/>
        <dsp:cNvSpPr/>
      </dsp:nvSpPr>
      <dsp:spPr>
        <a:xfrm>
          <a:off x="0" y="685641"/>
          <a:ext cx="2962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STŘEDA</a:t>
          </a:r>
        </a:p>
      </dsp:txBody>
      <dsp:txXfrm>
        <a:off x="28100" y="713741"/>
        <a:ext cx="2906472" cy="519439"/>
      </dsp:txXfrm>
    </dsp:sp>
    <dsp:sp modelId="{9782661D-7267-40F1-930F-7C66C8DF094E}">
      <dsp:nvSpPr>
        <dsp:cNvPr id="0" name=""/>
        <dsp:cNvSpPr/>
      </dsp:nvSpPr>
      <dsp:spPr>
        <a:xfrm>
          <a:off x="0" y="1330401"/>
          <a:ext cx="2962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PÁTEK</a:t>
          </a:r>
          <a:endParaRPr lang="cs-CZ" sz="2400" kern="1200" dirty="0"/>
        </a:p>
      </dsp:txBody>
      <dsp:txXfrm>
        <a:off x="28100" y="1358501"/>
        <a:ext cx="2906472" cy="519439"/>
      </dsp:txXfrm>
    </dsp:sp>
    <dsp:sp modelId="{39ECF9EB-9D0F-47E3-9622-5D44167F5F8D}">
      <dsp:nvSpPr>
        <dsp:cNvPr id="0" name=""/>
        <dsp:cNvSpPr/>
      </dsp:nvSpPr>
      <dsp:spPr>
        <a:xfrm>
          <a:off x="0" y="1975161"/>
          <a:ext cx="2962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ČTVRTEK</a:t>
          </a:r>
          <a:endParaRPr lang="cs-CZ" sz="2400" kern="1200" dirty="0"/>
        </a:p>
      </dsp:txBody>
      <dsp:txXfrm>
        <a:off x="28100" y="2003261"/>
        <a:ext cx="2906472" cy="519439"/>
      </dsp:txXfrm>
    </dsp:sp>
    <dsp:sp modelId="{62BEFC9B-20AB-4508-99B8-99AC8E480BC8}">
      <dsp:nvSpPr>
        <dsp:cNvPr id="0" name=""/>
        <dsp:cNvSpPr/>
      </dsp:nvSpPr>
      <dsp:spPr>
        <a:xfrm>
          <a:off x="0" y="2619921"/>
          <a:ext cx="2962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SOBOTA</a:t>
          </a:r>
          <a:endParaRPr lang="cs-CZ" sz="2400" kern="1200" dirty="0"/>
        </a:p>
      </dsp:txBody>
      <dsp:txXfrm>
        <a:off x="28100" y="2648021"/>
        <a:ext cx="2906472" cy="519439"/>
      </dsp:txXfrm>
    </dsp:sp>
    <dsp:sp modelId="{8EE84C0E-3004-4EA8-B9BE-7707138327B9}">
      <dsp:nvSpPr>
        <dsp:cNvPr id="0" name=""/>
        <dsp:cNvSpPr/>
      </dsp:nvSpPr>
      <dsp:spPr>
        <a:xfrm>
          <a:off x="0" y="3264681"/>
          <a:ext cx="2962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ÚTERÝ</a:t>
          </a:r>
          <a:endParaRPr lang="cs-CZ" sz="2400" kern="1200" dirty="0"/>
        </a:p>
      </dsp:txBody>
      <dsp:txXfrm>
        <a:off x="28100" y="3292781"/>
        <a:ext cx="2906472" cy="519439"/>
      </dsp:txXfrm>
    </dsp:sp>
    <dsp:sp modelId="{A7B781D2-AA89-4626-8003-590009CCD504}">
      <dsp:nvSpPr>
        <dsp:cNvPr id="0" name=""/>
        <dsp:cNvSpPr/>
      </dsp:nvSpPr>
      <dsp:spPr>
        <a:xfrm>
          <a:off x="0" y="3909441"/>
          <a:ext cx="2962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NEDĚLE</a:t>
          </a:r>
          <a:endParaRPr lang="cs-CZ" sz="2400" kern="1200" dirty="0"/>
        </a:p>
      </dsp:txBody>
      <dsp:txXfrm>
        <a:off x="28100" y="3937541"/>
        <a:ext cx="2906472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8C146-D8A0-4117-86E7-CAF6176346C7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4C780-81BA-4D35-84AB-255F38EFF9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29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C780-81BA-4D35-84AB-255F38EFF94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6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66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9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59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1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3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10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4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10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84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31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D984-3803-46ED-B2E0-B71D5ED5038C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8B1F-945F-4EE6-BCFD-39C661E5D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29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gi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Layout" Target="../diagrams/layout1.xml"/><Relationship Id="rId7" Type="http://schemas.openxmlformats.org/officeDocument/2006/relationships/slide" Target="slide1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1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10" Type="http://schemas.openxmlformats.org/officeDocument/2006/relationships/slide" Target="slide4.xml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slide" Target="slide4.xml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WIE SPÄT IST ES?</a:t>
            </a:r>
            <a:endParaRPr lang="cs-CZ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MLKNO658\MC90044146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397049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1648461" y="3717032"/>
            <a:ext cx="2664296" cy="576064"/>
          </a:xfrm>
          <a:prstGeom prst="round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HALB</a:t>
            </a:r>
            <a:endParaRPr lang="cs-CZ" sz="3200" dirty="0"/>
          </a:p>
        </p:txBody>
      </p:sp>
      <p:sp>
        <p:nvSpPr>
          <p:cNvPr id="6" name="Zaoblený obdélník 5"/>
          <p:cNvSpPr/>
          <p:nvPr/>
        </p:nvSpPr>
        <p:spPr>
          <a:xfrm>
            <a:off x="1619672" y="2949490"/>
            <a:ext cx="2664296" cy="576064"/>
          </a:xfrm>
          <a:prstGeom prst="round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VIERTEL</a:t>
            </a:r>
            <a:endParaRPr lang="cs-CZ" sz="3200" dirty="0"/>
          </a:p>
        </p:txBody>
      </p:sp>
      <p:sp>
        <p:nvSpPr>
          <p:cNvPr id="7" name="Zaoblený obdélník 6"/>
          <p:cNvSpPr/>
          <p:nvPr/>
        </p:nvSpPr>
        <p:spPr>
          <a:xfrm>
            <a:off x="1648461" y="4514952"/>
            <a:ext cx="2664296" cy="576064"/>
          </a:xfrm>
          <a:prstGeom prst="round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DREI VIERTEL</a:t>
            </a:r>
            <a:endParaRPr lang="cs-CZ" sz="3200" dirty="0"/>
          </a:p>
        </p:txBody>
      </p:sp>
      <p:sp>
        <p:nvSpPr>
          <p:cNvPr id="8" name="Zaoblený obdélník 7"/>
          <p:cNvSpPr/>
          <p:nvPr/>
        </p:nvSpPr>
        <p:spPr>
          <a:xfrm>
            <a:off x="4932040" y="2899654"/>
            <a:ext cx="2664296" cy="576064"/>
          </a:xfrm>
          <a:prstGeom prst="roundRect">
            <a:avLst/>
          </a:prstGeom>
          <a:solidFill>
            <a:srgbClr val="92D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ČTVRT</a:t>
            </a:r>
            <a:endParaRPr lang="cs-CZ" sz="3200" dirty="0"/>
          </a:p>
        </p:txBody>
      </p:sp>
      <p:sp>
        <p:nvSpPr>
          <p:cNvPr id="9" name="Zaoblený obdélník 8"/>
          <p:cNvSpPr/>
          <p:nvPr/>
        </p:nvSpPr>
        <p:spPr>
          <a:xfrm>
            <a:off x="4921660" y="3632550"/>
            <a:ext cx="2664296" cy="576064"/>
          </a:xfrm>
          <a:prstGeom prst="roundRect">
            <a:avLst/>
          </a:prstGeom>
          <a:solidFill>
            <a:srgbClr val="92D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PŮL</a:t>
            </a:r>
            <a:endParaRPr lang="cs-CZ" sz="3200" dirty="0"/>
          </a:p>
        </p:txBody>
      </p:sp>
      <p:sp>
        <p:nvSpPr>
          <p:cNvPr id="10" name="Zaoblený obdélník 9"/>
          <p:cNvSpPr/>
          <p:nvPr/>
        </p:nvSpPr>
        <p:spPr>
          <a:xfrm>
            <a:off x="4932040" y="4509120"/>
            <a:ext cx="2664296" cy="576064"/>
          </a:xfrm>
          <a:prstGeom prst="roundRect">
            <a:avLst/>
          </a:prstGeom>
          <a:solidFill>
            <a:srgbClr val="92D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TŘI ČTVRTĚ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23728" y="1700808"/>
            <a:ext cx="53645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3399"/>
                </a:solidFill>
              </a:rPr>
              <a:t>Es </a:t>
            </a:r>
            <a:r>
              <a:rPr lang="cs-CZ" sz="4000" b="1" dirty="0" err="1" smtClean="0">
                <a:solidFill>
                  <a:srgbClr val="FF3399"/>
                </a:solidFill>
              </a:rPr>
              <a:t>ist</a:t>
            </a:r>
            <a:r>
              <a:rPr lang="cs-CZ" sz="4000" b="1" dirty="0" smtClean="0">
                <a:solidFill>
                  <a:srgbClr val="FF3399"/>
                </a:solidFill>
              </a:rPr>
              <a:t> </a:t>
            </a:r>
            <a:r>
              <a:rPr lang="cs-CZ" sz="4000" dirty="0" err="1" smtClean="0"/>
              <a:t>zwei</a:t>
            </a:r>
            <a:r>
              <a:rPr lang="cs-CZ" sz="4000" dirty="0" smtClean="0"/>
              <a:t> Uhr.</a:t>
            </a:r>
            <a:endParaRPr lang="cs-CZ" sz="4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19672" y="6019304"/>
            <a:ext cx="10801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3399"/>
                </a:solidFill>
              </a:rPr>
              <a:t>nach</a:t>
            </a:r>
            <a:endParaRPr lang="cs-CZ" sz="3200" b="1" dirty="0">
              <a:solidFill>
                <a:srgbClr val="FF3399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31225" y="5994729"/>
            <a:ext cx="10801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3399"/>
                </a:solidFill>
              </a:rPr>
              <a:t>vor</a:t>
            </a:r>
            <a:endParaRPr lang="cs-CZ" sz="3200" b="1" dirty="0">
              <a:solidFill>
                <a:srgbClr val="FF339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189171" y="6012396"/>
            <a:ext cx="10801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3399"/>
                </a:solidFill>
              </a:rPr>
              <a:t>po</a:t>
            </a:r>
            <a:endParaRPr lang="cs-CZ" sz="3200" b="1" dirty="0">
              <a:solidFill>
                <a:srgbClr val="FF3399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71800" y="601239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=</a:t>
            </a: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150369" y="598782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=</a:t>
            </a:r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539009" y="5987821"/>
            <a:ext cx="189863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3399"/>
                </a:solidFill>
              </a:rPr>
              <a:t>před, do</a:t>
            </a:r>
            <a:endParaRPr lang="cs-CZ" sz="3200" b="1" dirty="0">
              <a:solidFill>
                <a:srgbClr val="FF3399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699792" y="5342962"/>
            <a:ext cx="1872208" cy="500661"/>
          </a:xfrm>
          <a:prstGeom prst="roundRect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um</a:t>
            </a:r>
            <a:endParaRPr lang="cs-CZ" sz="36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5175241" y="5340345"/>
            <a:ext cx="1872208" cy="500661"/>
          </a:xfrm>
          <a:prstGeom prst="roundRect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v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689346" y="534034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=</a:t>
            </a:r>
            <a:endParaRPr lang="cs-CZ" sz="3200" dirty="0"/>
          </a:p>
        </p:txBody>
      </p:sp>
      <p:pic>
        <p:nvPicPr>
          <p:cNvPr id="3075" name="Picture 3" descr="C:\Users\Jechova\AppData\Local\Microsoft\Windows\Temporary Internet Files\Content.IE5\XXHBERYH\MC9003268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04663"/>
            <a:ext cx="1201342" cy="9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lačítko akce: Dopředu nebo Další 20">
            <a:hlinkClick r:id="" action="ppaction://hlinkshowjump?jump=nextslide" highlightClick="1"/>
          </p:cNvPr>
          <p:cNvSpPr/>
          <p:nvPr/>
        </p:nvSpPr>
        <p:spPr>
          <a:xfrm>
            <a:off x="251520" y="6165304"/>
            <a:ext cx="936104" cy="504056"/>
          </a:xfrm>
          <a:prstGeom prst="actionButtonForwardNex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lačítko akce: Zpět nebo Předchozí 21">
            <a:hlinkClick r:id="rId4" action="ppaction://hlinksldjump" highlightClick="1"/>
          </p:cNvPr>
          <p:cNvSpPr/>
          <p:nvPr/>
        </p:nvSpPr>
        <p:spPr>
          <a:xfrm>
            <a:off x="7884368" y="5157192"/>
            <a:ext cx="1008112" cy="504056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8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492" y="350837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     </a:t>
            </a:r>
            <a:r>
              <a:rPr lang="cs-CZ" b="1" dirty="0" err="1" smtClean="0">
                <a:solidFill>
                  <a:srgbClr val="7030A0"/>
                </a:solidFill>
              </a:rPr>
              <a:t>WEIßT</a:t>
            </a:r>
            <a:r>
              <a:rPr lang="cs-CZ" b="1" dirty="0" smtClean="0">
                <a:solidFill>
                  <a:srgbClr val="7030A0"/>
                </a:solidFill>
              </a:rPr>
              <a:t> DU, WIE </a:t>
            </a:r>
            <a:r>
              <a:rPr lang="cs-CZ" b="1" dirty="0">
                <a:solidFill>
                  <a:srgbClr val="7030A0"/>
                </a:solidFill>
              </a:rPr>
              <a:t>SPÄT </a:t>
            </a:r>
            <a:r>
              <a:rPr lang="cs-CZ" b="1" dirty="0" smtClean="0">
                <a:solidFill>
                  <a:srgbClr val="7030A0"/>
                </a:solidFill>
              </a:rPr>
              <a:t>IST ES?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" y="1773238"/>
            <a:ext cx="8229600" cy="4525962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cs-CZ" sz="2800" dirty="0" err="1" smtClean="0"/>
              <a:t>dr</a:t>
            </a:r>
            <a:r>
              <a:rPr lang="en-US" sz="2800" dirty="0" err="1" smtClean="0"/>
              <a:t>ei</a:t>
            </a:r>
            <a:r>
              <a:rPr lang="en-US" sz="2800" dirty="0" smtClean="0"/>
              <a:t> </a:t>
            </a:r>
            <a:r>
              <a:rPr lang="en-US" sz="2800" dirty="0" err="1" smtClean="0"/>
              <a:t>Minuten</a:t>
            </a:r>
            <a:r>
              <a:rPr lang="en-US" sz="2800" dirty="0" smtClean="0"/>
              <a:t> </a:t>
            </a:r>
            <a:r>
              <a:rPr lang="en-US" sz="2800" dirty="0" err="1" smtClean="0"/>
              <a:t>nach</a:t>
            </a:r>
            <a:r>
              <a:rPr lang="en-US" sz="2800" dirty="0" smtClean="0"/>
              <a:t> </a:t>
            </a:r>
            <a:r>
              <a:rPr lang="en-US" sz="2800" dirty="0" err="1" smtClean="0"/>
              <a:t>zwölf</a:t>
            </a:r>
            <a:r>
              <a:rPr lang="cs-CZ" sz="2800" dirty="0"/>
              <a:t> </a:t>
            </a:r>
            <a:r>
              <a:rPr lang="cs-CZ" sz="2800" dirty="0" smtClean="0"/>
              <a:t>Uhr.</a:t>
            </a:r>
            <a:endParaRPr lang="en-US" sz="2800" dirty="0" smtClean="0"/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zehn</a:t>
            </a:r>
            <a:r>
              <a:rPr lang="en-US" sz="2800" dirty="0" smtClean="0"/>
              <a:t> </a:t>
            </a:r>
            <a:r>
              <a:rPr lang="cs-CZ" sz="2800" dirty="0" err="1" smtClean="0"/>
              <a:t>Minuten</a:t>
            </a:r>
            <a:r>
              <a:rPr lang="cs-CZ" sz="2800" dirty="0" smtClean="0"/>
              <a:t> </a:t>
            </a:r>
            <a:r>
              <a:rPr lang="en-US" sz="2800" dirty="0" err="1" smtClean="0"/>
              <a:t>nach</a:t>
            </a:r>
            <a:r>
              <a:rPr lang="en-US" sz="2800" dirty="0" smtClean="0"/>
              <a:t> </a:t>
            </a:r>
            <a:r>
              <a:rPr lang="en-US" sz="2800" dirty="0" err="1" smtClean="0"/>
              <a:t>halb</a:t>
            </a:r>
            <a:r>
              <a:rPr lang="en-US" sz="2800" dirty="0" smtClean="0"/>
              <a:t> </a:t>
            </a:r>
            <a:r>
              <a:rPr lang="cs-CZ" sz="2800" dirty="0" err="1" smtClean="0"/>
              <a:t>vier</a:t>
            </a:r>
            <a:r>
              <a:rPr lang="cs-CZ" sz="2800" dirty="0" smtClean="0"/>
              <a:t>.</a:t>
            </a:r>
            <a:endParaRPr lang="en-US" sz="2800" dirty="0" smtClean="0"/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zehn</a:t>
            </a:r>
            <a:r>
              <a:rPr lang="en-US" sz="2800" dirty="0" smtClean="0"/>
              <a:t> </a:t>
            </a:r>
            <a:r>
              <a:rPr lang="cs-CZ" sz="2800" dirty="0" err="1" smtClean="0"/>
              <a:t>Minuten</a:t>
            </a:r>
            <a:r>
              <a:rPr lang="cs-CZ" sz="2800" dirty="0" smtClean="0"/>
              <a:t> </a:t>
            </a:r>
            <a:r>
              <a:rPr lang="en-US" sz="2800" dirty="0" err="1" smtClean="0"/>
              <a:t>vor</a:t>
            </a:r>
            <a:r>
              <a:rPr lang="en-US" sz="2800" dirty="0" smtClean="0"/>
              <a:t> </a:t>
            </a:r>
            <a:r>
              <a:rPr lang="en-US" sz="2800" dirty="0" err="1" smtClean="0"/>
              <a:t>halb</a:t>
            </a:r>
            <a:r>
              <a:rPr lang="en-US" sz="2800" dirty="0" smtClean="0"/>
              <a:t> </a:t>
            </a:r>
            <a:r>
              <a:rPr lang="cs-CZ" sz="2800" dirty="0" err="1" smtClean="0"/>
              <a:t>acht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halb</a:t>
            </a:r>
            <a:r>
              <a:rPr lang="en-US" sz="2800" dirty="0" smtClean="0"/>
              <a:t> </a:t>
            </a:r>
            <a:r>
              <a:rPr lang="cs-CZ" sz="2800" dirty="0" err="1" smtClean="0"/>
              <a:t>sechs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sz="2800" dirty="0" smtClean="0"/>
              <a:t>Es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cs-CZ" sz="2800" dirty="0"/>
              <a:t>V</a:t>
            </a:r>
            <a:r>
              <a:rPr lang="en-US" sz="2800" dirty="0" err="1" smtClean="0"/>
              <a:t>iertel</a:t>
            </a:r>
            <a:r>
              <a:rPr lang="en-US" sz="2800" dirty="0" smtClean="0"/>
              <a:t> </a:t>
            </a:r>
            <a:r>
              <a:rPr lang="cs-CZ" sz="2800" dirty="0" smtClean="0"/>
              <a:t>vor </a:t>
            </a:r>
            <a:r>
              <a:rPr lang="cs-CZ" sz="2800" dirty="0" err="1" smtClean="0"/>
              <a:t>sechs</a:t>
            </a:r>
            <a:r>
              <a:rPr lang="cs-CZ" sz="2800" dirty="0" smtClean="0"/>
              <a:t> Uhr.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 </a:t>
            </a:r>
            <a:r>
              <a:rPr lang="cs-CZ" sz="2800" dirty="0" err="1"/>
              <a:t>V</a:t>
            </a:r>
            <a:r>
              <a:rPr lang="en-US" sz="2800" dirty="0" err="1" smtClean="0"/>
              <a:t>iertel</a:t>
            </a:r>
            <a:r>
              <a:rPr lang="en-US" sz="2800" dirty="0" smtClean="0"/>
              <a:t> </a:t>
            </a:r>
            <a:r>
              <a:rPr lang="cs-CZ" sz="2800" dirty="0" smtClean="0"/>
              <a:t>nach </a:t>
            </a:r>
            <a:r>
              <a:rPr lang="cs-CZ" sz="2800" dirty="0" err="1" smtClean="0"/>
              <a:t>sieben</a:t>
            </a:r>
            <a:r>
              <a:rPr lang="cs-CZ" sz="2800" dirty="0"/>
              <a:t> </a:t>
            </a:r>
            <a:r>
              <a:rPr lang="cs-CZ" sz="2800" dirty="0" smtClean="0"/>
              <a:t>Uhr.</a:t>
            </a:r>
            <a:endParaRPr lang="en-US" sz="2800" dirty="0" smtClean="0"/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cs-CZ" sz="2800" dirty="0" err="1" smtClean="0"/>
              <a:t>neun</a:t>
            </a:r>
            <a:r>
              <a:rPr lang="en-US" sz="2800" dirty="0" smtClean="0"/>
              <a:t> </a:t>
            </a:r>
            <a:r>
              <a:rPr lang="en-US" sz="2800" dirty="0" err="1" smtClean="0"/>
              <a:t>Uhr</a:t>
            </a:r>
            <a:r>
              <a:rPr lang="en-US" sz="2800" dirty="0" smtClean="0"/>
              <a:t>.</a:t>
            </a:r>
            <a:endParaRPr lang="cs-CZ" sz="2800" dirty="0" smtClean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7019753" y="3933939"/>
            <a:ext cx="1843210" cy="9149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164288" y="4040588"/>
            <a:ext cx="18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/>
              <a:t>12.03</a:t>
            </a:r>
            <a:endParaRPr lang="cs-CZ" dirty="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553320" y="4995863"/>
            <a:ext cx="1943116" cy="9064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909986" y="5103019"/>
            <a:ext cx="1439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/>
              <a:t>5.45</a:t>
            </a:r>
            <a:endParaRPr lang="cs-CZ" dirty="0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999721" y="1739293"/>
            <a:ext cx="1941637" cy="8165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322839" y="1739293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/>
              <a:t>5.30</a:t>
            </a:r>
            <a:endParaRPr lang="cs-CZ" dirty="0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36004" y="5804694"/>
            <a:ext cx="2232025" cy="8556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425426" y="5902325"/>
            <a:ext cx="1728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/>
              <a:t>9.00</a:t>
            </a:r>
            <a:endParaRPr lang="cs-CZ" dirty="0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330776" y="2907291"/>
            <a:ext cx="1728787" cy="917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508104" y="301524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/>
              <a:t>7.15</a:t>
            </a:r>
            <a:endParaRPr lang="cs-CZ" dirty="0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4067944" y="4999038"/>
            <a:ext cx="1826267" cy="9032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379736" y="5103019"/>
            <a:ext cx="1514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/>
              <a:t>7.20</a:t>
            </a:r>
            <a:endParaRPr lang="cs-CZ" dirty="0"/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520807" y="2636838"/>
            <a:ext cx="1439862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668344" y="2717800"/>
            <a:ext cx="1547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/>
              <a:t>3.40</a:t>
            </a:r>
            <a:endParaRPr lang="cs-CZ" dirty="0"/>
          </a:p>
        </p:txBody>
      </p:sp>
      <p:cxnSp>
        <p:nvCxnSpPr>
          <p:cNvPr id="3" name="Zakřivená spojnice 2"/>
          <p:cNvCxnSpPr>
            <a:endCxn id="17412" idx="0"/>
          </p:cNvCxnSpPr>
          <p:nvPr/>
        </p:nvCxnSpPr>
        <p:spPr>
          <a:xfrm>
            <a:off x="5165283" y="2074853"/>
            <a:ext cx="2776075" cy="1859086"/>
          </a:xfrm>
          <a:prstGeom prst="curvedConnector2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5220468" y="2636838"/>
            <a:ext cx="2303463" cy="431800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496553" y="3293571"/>
            <a:ext cx="901253" cy="1657350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Zakřivená spojnice 8"/>
          <p:cNvCxnSpPr/>
          <p:nvPr/>
        </p:nvCxnSpPr>
        <p:spPr>
          <a:xfrm flipV="1">
            <a:off x="2720001" y="2555875"/>
            <a:ext cx="3363299" cy="1161040"/>
          </a:xfrm>
          <a:prstGeom prst="curvedConnector3">
            <a:avLst>
              <a:gd name="adj1" fmla="val 74507"/>
            </a:avLst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139952" y="4230641"/>
            <a:ext cx="2520280" cy="765222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4572000" y="3736139"/>
            <a:ext cx="758776" cy="989006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endCxn id="17418" idx="0"/>
          </p:cNvCxnSpPr>
          <p:nvPr/>
        </p:nvCxnSpPr>
        <p:spPr>
          <a:xfrm>
            <a:off x="2052017" y="5373216"/>
            <a:ext cx="0" cy="431478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Jechova\AppData\Local\Microsoft\Windows\Temporary Internet Files\Content.IE5\UGKE972T\MC9000788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7798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lačítko akce: Dopředu nebo Další 25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936104" cy="504056"/>
          </a:xfrm>
          <a:prstGeom prst="actionButtonForwardNex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lačítko akce: Zpět nebo Předchozí 26">
            <a:hlinkClick r:id="" action="ppaction://hlinkshowjump?jump=previousslide" highlightClick="1"/>
          </p:cNvPr>
          <p:cNvSpPr/>
          <p:nvPr/>
        </p:nvSpPr>
        <p:spPr>
          <a:xfrm>
            <a:off x="5868144" y="6237312"/>
            <a:ext cx="1008112" cy="504056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0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236" y="11663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3399"/>
                </a:solidFill>
              </a:rPr>
              <a:t>WANN KOMMEN SIE? </a:t>
            </a:r>
            <a:endParaRPr lang="cs-CZ" b="1" dirty="0">
              <a:solidFill>
                <a:srgbClr val="FF3399"/>
              </a:solidFill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131118" y="1699485"/>
            <a:ext cx="2448272" cy="1080120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ový popisek 4"/>
          <p:cNvSpPr/>
          <p:nvPr/>
        </p:nvSpPr>
        <p:spPr>
          <a:xfrm>
            <a:off x="6916415" y="1611681"/>
            <a:ext cx="2189392" cy="1080120"/>
          </a:xfrm>
          <a:prstGeom prst="wedgeRoundRectCallout">
            <a:avLst>
              <a:gd name="adj1" fmla="val -34893"/>
              <a:gd name="adj2" fmla="val 774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ový popisek 5"/>
          <p:cNvSpPr/>
          <p:nvPr/>
        </p:nvSpPr>
        <p:spPr>
          <a:xfrm>
            <a:off x="3091935" y="3034318"/>
            <a:ext cx="2448272" cy="1080120"/>
          </a:xfrm>
          <a:prstGeom prst="wedgeRoundRectCallout">
            <a:avLst>
              <a:gd name="adj1" fmla="val 9046"/>
              <a:gd name="adj2" fmla="val 87400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popisek 6"/>
          <p:cNvSpPr/>
          <p:nvPr/>
        </p:nvSpPr>
        <p:spPr>
          <a:xfrm>
            <a:off x="186453" y="4244754"/>
            <a:ext cx="2448272" cy="1080120"/>
          </a:xfrm>
          <a:prstGeom prst="wedgeRoundRectCallout">
            <a:avLst>
              <a:gd name="adj1" fmla="val 17834"/>
              <a:gd name="adj2" fmla="val 70468"/>
              <a:gd name="adj3" fmla="val 16667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ový popisek 7"/>
          <p:cNvSpPr/>
          <p:nvPr/>
        </p:nvSpPr>
        <p:spPr>
          <a:xfrm>
            <a:off x="6300192" y="4040197"/>
            <a:ext cx="2448272" cy="1080120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C:\Users\Jechova\AppData\Local\Microsoft\Windows\Temporary Internet Files\Content.IE5\XXHBERYH\MC90044057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3" y="5378383"/>
            <a:ext cx="1407294" cy="14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MLKNO658\MP9004465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30" y="5155942"/>
            <a:ext cx="1304420" cy="16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UGKE972T\MC90044056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10111"/>
            <a:ext cx="1490212" cy="14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chova\AppData\Local\Microsoft\Windows\Temporary Internet Files\Content.IE5\MLKNO658\MC90044067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08" y="2691801"/>
            <a:ext cx="1293388" cy="1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echova\AppData\Local\Microsoft\Windows\Temporary Internet Files\Content.IE5\UGKE972T\MC90044067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20" y="2996676"/>
            <a:ext cx="1155405" cy="115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27162" y="191945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</a:rPr>
              <a:t>14.00</a:t>
            </a:r>
            <a:endParaRPr lang="cs-CZ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095558" y="182857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7030A0"/>
                </a:solidFill>
              </a:rPr>
              <a:t>7.30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419872" y="32512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8000"/>
                </a:solidFill>
              </a:rPr>
              <a:t>10.45</a:t>
            </a:r>
            <a:endParaRPr lang="cs-CZ" sz="3600" b="1" dirty="0">
              <a:solidFill>
                <a:srgbClr val="008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82497" y="447398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11.15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696236" y="425709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5050"/>
                </a:solidFill>
              </a:rPr>
              <a:t>18.30</a:t>
            </a:r>
            <a:endParaRPr lang="cs-CZ" sz="3600" b="1" dirty="0">
              <a:solidFill>
                <a:srgbClr val="FF5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9196" y="3316237"/>
            <a:ext cx="101605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5050"/>
                </a:solidFill>
              </a:rPr>
              <a:t>Lea</a:t>
            </a:r>
            <a:endParaRPr lang="cs-CZ" sz="3600" b="1" dirty="0">
              <a:solidFill>
                <a:srgbClr val="FF505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095558" y="3068249"/>
            <a:ext cx="204844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5050"/>
                </a:solidFill>
              </a:rPr>
              <a:t>Dominika</a:t>
            </a:r>
            <a:endParaRPr lang="cs-CZ" sz="3600" b="1" dirty="0">
              <a:solidFill>
                <a:srgbClr val="FF505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345435" y="5055217"/>
            <a:ext cx="204844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5050"/>
                </a:solidFill>
              </a:rPr>
              <a:t>Petra</a:t>
            </a:r>
            <a:endParaRPr lang="cs-CZ" sz="3600" b="1" dirty="0">
              <a:solidFill>
                <a:srgbClr val="FF5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463225" y="5933747"/>
            <a:ext cx="167393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F0"/>
                </a:solidFill>
              </a:rPr>
              <a:t>Paul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401713" y="6156396"/>
            <a:ext cx="167393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F0"/>
                </a:solidFill>
              </a:rPr>
              <a:t>Hans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817882" y="1611681"/>
            <a:ext cx="4168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 smtClean="0">
                <a:solidFill>
                  <a:srgbClr val="C00000"/>
                </a:solidFill>
              </a:rPr>
              <a:t>Beispiel</a:t>
            </a:r>
            <a:r>
              <a:rPr lang="cs-CZ" sz="2800" b="1" i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cs-CZ" sz="2800" b="1" i="1" dirty="0" smtClean="0">
                <a:solidFill>
                  <a:srgbClr val="C00000"/>
                </a:solidFill>
              </a:rPr>
              <a:t>Marika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kommt</a:t>
            </a:r>
            <a:r>
              <a:rPr lang="cs-CZ" sz="2800" b="1" i="1" dirty="0" smtClean="0">
                <a:solidFill>
                  <a:srgbClr val="C00000"/>
                </a:solidFill>
              </a:rPr>
              <a:t> um 10 Uhr.</a:t>
            </a:r>
            <a:endParaRPr lang="cs-CZ" sz="2800" b="1" i="1" dirty="0">
              <a:solidFill>
                <a:srgbClr val="C00000"/>
              </a:solidFill>
            </a:endParaRPr>
          </a:p>
        </p:txBody>
      </p:sp>
      <p:sp>
        <p:nvSpPr>
          <p:cNvPr id="24" name="Tlačítko akce: Dopředu nebo Další 23">
            <a:hlinkClick r:id="" action="ppaction://hlinkshowjump?jump=nextslide" highlightClick="1"/>
          </p:cNvPr>
          <p:cNvSpPr/>
          <p:nvPr/>
        </p:nvSpPr>
        <p:spPr>
          <a:xfrm>
            <a:off x="7524328" y="476672"/>
            <a:ext cx="936104" cy="504056"/>
          </a:xfrm>
          <a:prstGeom prst="actionButtonForwardNex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8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WO SIND DIE LEUTE? VERBINDE.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100" name="Picture 4" descr="C:\Users\Jechova\AppData\Local\Microsoft\Windows\Temporary Internet Files\Content.IE5\MLKNO658\MC9004120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4519"/>
            <a:ext cx="2243751" cy="17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XXHBERYH\MM90023468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52" y="2582872"/>
            <a:ext cx="1240246" cy="13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echova\AppData\Local\Microsoft\Windows\Temporary Internet Files\Content.IE5\5GN1RC7D\MC9003889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54" y="3101482"/>
            <a:ext cx="1656184" cy="16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echova\AppData\Local\Microsoft\Windows\Temporary Internet Files\Content.IE5\MLKNO658\MC90035730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31326"/>
            <a:ext cx="1828800" cy="14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Jechova\AppData\Local\Microsoft\Windows\Temporary Internet Files\Content.IE5\5GN1RC7D\MC9000890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62" y="4112986"/>
            <a:ext cx="1564538" cy="17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Jechova\AppData\Local\Microsoft\Windows\Temporary Internet Files\Content.IE5\UGKE972T\MC90001936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19235"/>
            <a:ext cx="1840204" cy="14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771800" y="1656092"/>
            <a:ext cx="2448272" cy="58477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In der </a:t>
            </a:r>
            <a:r>
              <a:rPr lang="cs-CZ" sz="3200" dirty="0" err="1" smtClean="0"/>
              <a:t>Schule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50496" y="1722144"/>
            <a:ext cx="2448272" cy="58477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Im</a:t>
            </a:r>
            <a:r>
              <a:rPr lang="cs-CZ" sz="3200" dirty="0" smtClean="0"/>
              <a:t> Park</a:t>
            </a: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05670" y="6010093"/>
            <a:ext cx="2704641" cy="58477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Im</a:t>
            </a:r>
            <a:r>
              <a:rPr lang="cs-CZ" sz="3200" dirty="0" smtClean="0"/>
              <a:t> Restaurant</a:t>
            </a:r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95536" y="3386958"/>
            <a:ext cx="2448272" cy="58477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Im</a:t>
            </a:r>
            <a:r>
              <a:rPr lang="cs-CZ" sz="3200" dirty="0" smtClean="0"/>
              <a:t> </a:t>
            </a:r>
            <a:r>
              <a:rPr lang="cs-CZ" sz="3200" dirty="0" err="1" smtClean="0"/>
              <a:t>Geschäft</a:t>
            </a:r>
            <a:endParaRPr lang="cs-CZ" sz="3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065590" y="6018655"/>
            <a:ext cx="2448272" cy="58477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Im</a:t>
            </a:r>
            <a:r>
              <a:rPr lang="cs-CZ" sz="3200" dirty="0" smtClean="0"/>
              <a:t> Kino</a:t>
            </a:r>
            <a:endParaRPr lang="cs-CZ" sz="3200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843808" y="2306919"/>
            <a:ext cx="936104" cy="20498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7780356" y="3844932"/>
            <a:ext cx="320036" cy="21651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16" idx="3"/>
          </p:cNvCxnSpPr>
          <p:nvPr/>
        </p:nvCxnSpPr>
        <p:spPr>
          <a:xfrm flipV="1">
            <a:off x="2910311" y="4745112"/>
            <a:ext cx="1157633" cy="155736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2411760" y="2240867"/>
            <a:ext cx="3938736" cy="68407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7" name="Picture 11" descr="C:\Users\Jechova\AppData\Local\Microsoft\Windows\Temporary Internet Files\Content.IE5\MLKNO658\MC90028693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3602"/>
            <a:ext cx="1867755" cy="150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Zakřivená spojnice 26"/>
          <p:cNvCxnSpPr>
            <a:endCxn id="4106" idx="1"/>
          </p:cNvCxnSpPr>
          <p:nvPr/>
        </p:nvCxnSpPr>
        <p:spPr>
          <a:xfrm>
            <a:off x="2639287" y="3971733"/>
            <a:ext cx="3300865" cy="1297212"/>
          </a:xfrm>
          <a:prstGeom prst="curvedConnector3">
            <a:avLst>
              <a:gd name="adj1" fmla="val 14802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5296970" y="3941879"/>
            <a:ext cx="2448272" cy="58477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Im</a:t>
            </a:r>
            <a:r>
              <a:rPr lang="cs-CZ" sz="3200" dirty="0" smtClean="0"/>
              <a:t> </a:t>
            </a:r>
            <a:r>
              <a:rPr lang="cs-CZ" sz="3200" dirty="0" err="1" smtClean="0"/>
              <a:t>Theater</a:t>
            </a:r>
            <a:endParaRPr lang="cs-CZ" sz="3200" dirty="0"/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5113038" y="4526654"/>
            <a:ext cx="827114" cy="6969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lačítko akce: Dopředu nebo Další 21">
            <a:hlinkClick r:id="" action="ppaction://hlinkshowjump?jump=nextslide" highlightClick="1"/>
          </p:cNvPr>
          <p:cNvSpPr/>
          <p:nvPr/>
        </p:nvSpPr>
        <p:spPr>
          <a:xfrm>
            <a:off x="8028384" y="4869160"/>
            <a:ext cx="936104" cy="504056"/>
          </a:xfrm>
          <a:prstGeom prst="actionButtonForwardNex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lačítko akce: Zpět nebo Předchozí 23">
            <a:hlinkClick r:id="" action="ppaction://hlinkshowjump?jump=previousslide" highlightClick="1"/>
          </p:cNvPr>
          <p:cNvSpPr/>
          <p:nvPr/>
        </p:nvSpPr>
        <p:spPr>
          <a:xfrm>
            <a:off x="179512" y="5013176"/>
            <a:ext cx="1008112" cy="504056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5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800080"/>
                </a:solidFill>
              </a:rPr>
              <a:t>3. PÁD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234888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75856" y="2348880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DIE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12160" y="2348880"/>
            <a:ext cx="237626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356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DER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DAS</a:t>
            </a:r>
            <a:endParaRPr lang="cs-CZ" sz="3600" b="1" dirty="0">
              <a:solidFill>
                <a:srgbClr val="92D050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1259632" y="3212976"/>
            <a:ext cx="1152128" cy="936104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3851920" y="3284984"/>
            <a:ext cx="1152128" cy="936104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6588224" y="3284984"/>
            <a:ext cx="1152128" cy="9361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3568" y="4509120"/>
            <a:ext cx="2376264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419872" y="4509120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IN DER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228184" y="4437112"/>
            <a:ext cx="2376264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55576" y="458112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IN DEM = IM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00192" y="450912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IN DEM =</a:t>
            </a:r>
          </a:p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IM</a:t>
            </a:r>
          </a:p>
        </p:txBody>
      </p:sp>
      <p:pic>
        <p:nvPicPr>
          <p:cNvPr id="1026" name="Picture 2" descr="C:\Users\Katka\AppData\Local\Microsoft\Windows\Temporary Internet Files\Content.IE5\DX5J5JB3\MC90043388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1512168" cy="1224136"/>
          </a:xfrm>
          <a:prstGeom prst="rect">
            <a:avLst/>
          </a:prstGeom>
          <a:noFill/>
        </p:spPr>
      </p:pic>
      <p:pic>
        <p:nvPicPr>
          <p:cNvPr id="1027" name="Picture 3" descr="C:\Users\Katka\AppData\Local\Microsoft\Windows\Temporary Internet Files\Content.IE5\UCFRGX4K\MC900438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48680"/>
            <a:ext cx="1584177" cy="1079507"/>
          </a:xfrm>
          <a:prstGeom prst="rect">
            <a:avLst/>
          </a:prstGeom>
          <a:noFill/>
        </p:spPr>
      </p:pic>
      <p:sp>
        <p:nvSpPr>
          <p:cNvPr id="18" name="Tlačítko akce: Zpět nebo Předchozí 17">
            <a:hlinkClick r:id="" action="ppaction://hlinkshowjump?jump=previousslide" highlightClick="1"/>
          </p:cNvPr>
          <p:cNvSpPr/>
          <p:nvPr/>
        </p:nvSpPr>
        <p:spPr>
          <a:xfrm>
            <a:off x="251520" y="6165304"/>
            <a:ext cx="1008112" cy="504056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lačítko akce: Dopředu nebo Další 20">
            <a:hlinkClick r:id="" action="ppaction://hlinkshowjump?jump=nextslide" highlightClick="1"/>
          </p:cNvPr>
          <p:cNvSpPr/>
          <p:nvPr/>
        </p:nvSpPr>
        <p:spPr>
          <a:xfrm>
            <a:off x="7956376" y="6165304"/>
            <a:ext cx="936104" cy="504056"/>
          </a:xfrm>
          <a:prstGeom prst="actionButtonForwardNex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BILDE DIE SÄTZE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5GN1RC7D\MC90039707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547"/>
            <a:ext cx="1224136" cy="10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XXHBERYH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100832" cy="12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296640" y="1936375"/>
            <a:ext cx="1800200" cy="79644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472792" y="1937494"/>
            <a:ext cx="2138288" cy="79644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5148064" y="1936375"/>
            <a:ext cx="1512168" cy="79644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16620" y="204844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008000"/>
                </a:solidFill>
              </a:rPr>
              <a:t>Uwe</a:t>
            </a:r>
            <a:endParaRPr lang="cs-CZ" sz="3600" b="1" dirty="0">
              <a:solidFill>
                <a:srgbClr val="008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61816" y="20864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008000"/>
                </a:solidFill>
              </a:rPr>
              <a:t>Montag</a:t>
            </a:r>
            <a:endParaRPr lang="cs-CZ" sz="3600" b="1" dirty="0">
              <a:solidFill>
                <a:srgbClr val="008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24028" y="203306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8000"/>
                </a:solidFill>
              </a:rPr>
              <a:t>17.00</a:t>
            </a:r>
            <a:endParaRPr lang="cs-CZ" sz="3600" b="1" dirty="0">
              <a:solidFill>
                <a:srgbClr val="00800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297204" y="1937494"/>
            <a:ext cx="1595276" cy="79644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994884" y="201728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8000"/>
                </a:solidFill>
              </a:rPr>
              <a:t> </a:t>
            </a:r>
            <a:r>
              <a:rPr lang="cs-CZ" sz="3600" b="1" dirty="0" err="1" smtClean="0">
                <a:solidFill>
                  <a:srgbClr val="008000"/>
                </a:solidFill>
              </a:rPr>
              <a:t>Schule</a:t>
            </a:r>
            <a:endParaRPr lang="cs-CZ" sz="3600" b="1" dirty="0">
              <a:solidFill>
                <a:srgbClr val="00800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1808808" y="2099365"/>
            <a:ext cx="936104" cy="5760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4355976" y="2086488"/>
            <a:ext cx="936104" cy="5760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6516216" y="2064561"/>
            <a:ext cx="936104" cy="5760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174936" y="3303665"/>
            <a:ext cx="1800200" cy="7964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2472792" y="3284984"/>
            <a:ext cx="2123120" cy="7964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5004048" y="3284984"/>
            <a:ext cx="1800200" cy="7964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7194742" y="3284984"/>
            <a:ext cx="1800200" cy="7964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1705732" y="3373320"/>
            <a:ext cx="936104" cy="576064"/>
          </a:xfrm>
          <a:prstGeom prst="rightArrow">
            <a:avLst/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4391980" y="3441712"/>
            <a:ext cx="936104" cy="576064"/>
          </a:xfrm>
          <a:prstGeom prst="rightArrow">
            <a:avLst/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6526832" y="3395174"/>
            <a:ext cx="936104" cy="576064"/>
          </a:xfrm>
          <a:prstGeom prst="rightArrow">
            <a:avLst/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193564" y="4725144"/>
            <a:ext cx="1800200" cy="796444"/>
          </a:xfrm>
          <a:prstGeom prst="roundRect">
            <a:avLst/>
          </a:prstGeom>
          <a:solidFill>
            <a:srgbClr val="CC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2355516" y="4748372"/>
            <a:ext cx="2266540" cy="796444"/>
          </a:xfrm>
          <a:prstGeom prst="roundRect">
            <a:avLst/>
          </a:prstGeom>
          <a:solidFill>
            <a:srgbClr val="CC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5040052" y="4726260"/>
            <a:ext cx="1800200" cy="796444"/>
          </a:xfrm>
          <a:prstGeom prst="roundRect">
            <a:avLst/>
          </a:prstGeom>
          <a:solidFill>
            <a:srgbClr val="CC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7174904" y="4725144"/>
            <a:ext cx="1800200" cy="796444"/>
          </a:xfrm>
          <a:prstGeom prst="roundRect">
            <a:avLst/>
          </a:prstGeom>
          <a:solidFill>
            <a:srgbClr val="CC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/>
          <p:cNvSpPr/>
          <p:nvPr/>
        </p:nvSpPr>
        <p:spPr>
          <a:xfrm>
            <a:off x="1707928" y="4858562"/>
            <a:ext cx="936104" cy="576064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4525516" y="4893696"/>
            <a:ext cx="802568" cy="576064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/>
          <p:cNvSpPr/>
          <p:nvPr/>
        </p:nvSpPr>
        <p:spPr>
          <a:xfrm>
            <a:off x="6516216" y="4836450"/>
            <a:ext cx="936104" cy="576064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15740" y="337144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Peter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433576" y="339517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accent4">
                    <a:lumMod val="50000"/>
                  </a:schemeClr>
                </a:solidFill>
              </a:rPr>
              <a:t>Samstag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860032" y="33600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15.30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029772" y="33600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Kino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5740" y="483645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Eva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472792" y="482342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bg1"/>
                </a:solidFill>
              </a:rPr>
              <a:t>Mittwoch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860032" y="620941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18.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854240" y="478829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18.45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029772" y="482342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Theater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MLKNO658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7" y="5650881"/>
            <a:ext cx="1065312" cy="111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2321130" y="5768566"/>
            <a:ext cx="5609598" cy="881703"/>
          </a:xfrm>
          <a:prstGeom prst="wedgeRoundRectCallout">
            <a:avLst>
              <a:gd name="adj1" fmla="val -56997"/>
              <a:gd name="adj2" fmla="val -18486"/>
              <a:gd name="adj3" fmla="val 16667"/>
            </a:avLst>
          </a:prstGeom>
          <a:solidFill>
            <a:srgbClr val="00B0F0"/>
          </a:solidFill>
          <a:ln w="412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677462" y="5949280"/>
            <a:ext cx="5253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CC"/>
                </a:solidFill>
              </a:rPr>
              <a:t>…</a:t>
            </a:r>
            <a:r>
              <a:rPr lang="cs-CZ" sz="3200" b="1" dirty="0" err="1" smtClean="0">
                <a:solidFill>
                  <a:srgbClr val="FFFFCC"/>
                </a:solidFill>
              </a:rPr>
              <a:t>und</a:t>
            </a:r>
            <a:r>
              <a:rPr lang="cs-CZ" sz="3200" b="1" dirty="0" smtClean="0">
                <a:solidFill>
                  <a:srgbClr val="FFFFCC"/>
                </a:solidFill>
              </a:rPr>
              <a:t> </a:t>
            </a:r>
            <a:r>
              <a:rPr lang="cs-CZ" sz="3200" b="1" dirty="0" err="1" smtClean="0">
                <a:solidFill>
                  <a:srgbClr val="FFFFCC"/>
                </a:solidFill>
              </a:rPr>
              <a:t>wohin</a:t>
            </a:r>
            <a:r>
              <a:rPr lang="cs-CZ" sz="3200" b="1" dirty="0" smtClean="0">
                <a:solidFill>
                  <a:srgbClr val="FFFFCC"/>
                </a:solidFill>
              </a:rPr>
              <a:t> </a:t>
            </a:r>
            <a:r>
              <a:rPr lang="cs-CZ" sz="3200" b="1" dirty="0" err="1" smtClean="0">
                <a:solidFill>
                  <a:srgbClr val="FFFFCC"/>
                </a:solidFill>
              </a:rPr>
              <a:t>gehst</a:t>
            </a:r>
            <a:r>
              <a:rPr lang="cs-CZ" sz="3200" b="1" dirty="0" smtClean="0">
                <a:solidFill>
                  <a:srgbClr val="FFFFCC"/>
                </a:solidFill>
              </a:rPr>
              <a:t> </a:t>
            </a:r>
            <a:r>
              <a:rPr lang="cs-CZ" sz="3200" b="1" dirty="0" err="1" smtClean="0">
                <a:solidFill>
                  <a:srgbClr val="FFFFCC"/>
                </a:solidFill>
              </a:rPr>
              <a:t>du</a:t>
            </a:r>
            <a:r>
              <a:rPr lang="cs-CZ" sz="3200" b="1" dirty="0" smtClean="0">
                <a:solidFill>
                  <a:srgbClr val="FFFFCC"/>
                </a:solidFill>
              </a:rPr>
              <a:t> </a:t>
            </a:r>
            <a:r>
              <a:rPr lang="cs-CZ" sz="3200" b="1" dirty="0" err="1" smtClean="0">
                <a:solidFill>
                  <a:srgbClr val="FFFFCC"/>
                </a:solidFill>
              </a:rPr>
              <a:t>gern</a:t>
            </a:r>
            <a:r>
              <a:rPr lang="cs-CZ" sz="3200" b="1" dirty="0" smtClean="0">
                <a:solidFill>
                  <a:srgbClr val="FFFFCC"/>
                </a:solidFill>
              </a:rPr>
              <a:t>?</a:t>
            </a:r>
            <a:endParaRPr lang="cs-CZ" sz="3200" b="1" dirty="0">
              <a:solidFill>
                <a:srgbClr val="FFFFCC"/>
              </a:solidFill>
            </a:endParaRPr>
          </a:p>
        </p:txBody>
      </p:sp>
      <p:sp>
        <p:nvSpPr>
          <p:cNvPr id="43" name="Tlačítko akce: Dopředu nebo Další 42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936104" cy="504056"/>
          </a:xfrm>
          <a:prstGeom prst="actionButtonForwardNex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lačítko akce: Zpět nebo Předchozí 43">
            <a:hlinkClick r:id="" action="ppaction://hlinkshowjump?jump=previousslide" highlightClick="1"/>
          </p:cNvPr>
          <p:cNvSpPr/>
          <p:nvPr/>
        </p:nvSpPr>
        <p:spPr>
          <a:xfrm>
            <a:off x="107504" y="6165304"/>
            <a:ext cx="1008112" cy="504056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7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DIE EINLADUNG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ICH HABE GEBURTSTAG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5GN1RC7D\MC90041048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7917"/>
            <a:ext cx="864096" cy="12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MLKNO658\MC9004124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475656" cy="12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19672" y="2060848"/>
            <a:ext cx="5976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Hallo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,</a:t>
            </a:r>
          </a:p>
          <a:p>
            <a:pPr algn="ctr"/>
            <a:endParaRPr lang="cs-CZ" sz="3200" b="1" dirty="0">
              <a:solidFill>
                <a:srgbClr val="0070C0"/>
              </a:solidFill>
              <a:sym typeface="Wingdings" pitchFamily="2" charset="2"/>
            </a:endParaRPr>
          </a:p>
          <a:p>
            <a:pPr algn="ctr"/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morgen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habe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ich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Geburtstag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.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Also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,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ich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mache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eine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cs-CZ" sz="3200" b="1" dirty="0" smtClean="0">
                <a:solidFill>
                  <a:srgbClr val="800080"/>
                </a:solidFill>
                <a:sym typeface="Wingdings" pitchFamily="2" charset="2"/>
              </a:rPr>
              <a:t>Party.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</a:p>
          <a:p>
            <a:pPr algn="ctr"/>
            <a:r>
              <a:rPr lang="cs-CZ" sz="3200" b="1" dirty="0" err="1">
                <a:solidFill>
                  <a:srgbClr val="0070C0"/>
                </a:solidFill>
                <a:sym typeface="Wingdings" pitchFamily="2" charset="2"/>
              </a:rPr>
              <a:t>K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omm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zu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mir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am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Donnerstag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</a:p>
          <a:p>
            <a:pPr algn="ctr"/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um 19 </a:t>
            </a:r>
            <a:r>
              <a:rPr lang="cs-CZ" sz="3200" b="1" dirty="0" err="1" smtClean="0">
                <a:solidFill>
                  <a:srgbClr val="0070C0"/>
                </a:solidFill>
                <a:sym typeface="Wingdings" pitchFamily="2" charset="2"/>
              </a:rPr>
              <a:t>Uhr</a:t>
            </a:r>
            <a:r>
              <a:rPr lang="cs-CZ" sz="3200" b="1" dirty="0" smtClean="0">
                <a:solidFill>
                  <a:srgbClr val="0070C0"/>
                </a:solidFill>
                <a:sym typeface="Wingdings" pitchFamily="2" charset="2"/>
              </a:rPr>
              <a:t>.</a:t>
            </a:r>
            <a:r>
              <a:rPr lang="cs-CZ" sz="2400" dirty="0" smtClean="0">
                <a:sym typeface="Wingdings" pitchFamily="2" charset="2"/>
              </a:rPr>
              <a:t> </a:t>
            </a:r>
          </a:p>
          <a:p>
            <a:r>
              <a:rPr lang="cs-CZ" sz="2400" dirty="0" smtClean="0">
                <a:sym typeface="Wingdings" pitchFamily="2" charset="2"/>
              </a:rPr>
              <a:t> </a:t>
            </a:r>
          </a:p>
          <a:p>
            <a:endParaRPr lang="cs-CZ" dirty="0"/>
          </a:p>
        </p:txBody>
      </p:sp>
      <p:pic>
        <p:nvPicPr>
          <p:cNvPr id="3074" name="Picture 2" descr="C:\Users\Jechova\AppData\Local\Microsoft\Windows\Temporary Internet Files\Content.IE5\5GN1RC7D\MC9003976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268760"/>
            <a:ext cx="89279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ový popisek 7"/>
          <p:cNvSpPr/>
          <p:nvPr/>
        </p:nvSpPr>
        <p:spPr>
          <a:xfrm>
            <a:off x="251520" y="5517232"/>
            <a:ext cx="3888432" cy="1080120"/>
          </a:xfrm>
          <a:prstGeom prst="wedgeRoundRectCallout">
            <a:avLst>
              <a:gd name="adj1" fmla="val -51208"/>
              <a:gd name="adj2" fmla="val 691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83568" y="558924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rgbClr val="FF5050"/>
                </a:solidFill>
              </a:rPr>
              <a:t>Und</a:t>
            </a:r>
            <a:r>
              <a:rPr lang="cs-CZ" sz="3200" b="1" dirty="0" smtClean="0">
                <a:solidFill>
                  <a:srgbClr val="FF5050"/>
                </a:solidFill>
              </a:rPr>
              <a:t> </a:t>
            </a:r>
            <a:r>
              <a:rPr lang="cs-CZ" sz="3200" b="1" dirty="0" err="1" smtClean="0">
                <a:solidFill>
                  <a:srgbClr val="FF5050"/>
                </a:solidFill>
              </a:rPr>
              <a:t>wann</a:t>
            </a:r>
            <a:r>
              <a:rPr lang="cs-CZ" sz="3200" b="1" dirty="0" smtClean="0">
                <a:solidFill>
                  <a:srgbClr val="FF5050"/>
                </a:solidFill>
              </a:rPr>
              <a:t> </a:t>
            </a:r>
            <a:r>
              <a:rPr lang="cs-CZ" sz="3200" b="1" dirty="0" err="1" smtClean="0">
                <a:solidFill>
                  <a:srgbClr val="FF5050"/>
                </a:solidFill>
              </a:rPr>
              <a:t>hast</a:t>
            </a:r>
            <a:r>
              <a:rPr lang="cs-CZ" sz="3200" b="1" dirty="0" smtClean="0">
                <a:solidFill>
                  <a:srgbClr val="FF5050"/>
                </a:solidFill>
              </a:rPr>
              <a:t> </a:t>
            </a:r>
            <a:r>
              <a:rPr lang="cs-CZ" sz="3200" b="1" dirty="0" err="1" smtClean="0">
                <a:solidFill>
                  <a:srgbClr val="FF5050"/>
                </a:solidFill>
              </a:rPr>
              <a:t>du</a:t>
            </a:r>
            <a:r>
              <a:rPr lang="cs-CZ" sz="3200" b="1" dirty="0" smtClean="0">
                <a:solidFill>
                  <a:srgbClr val="FF5050"/>
                </a:solidFill>
              </a:rPr>
              <a:t> </a:t>
            </a:r>
            <a:r>
              <a:rPr lang="cs-CZ" sz="3200" b="1" dirty="0" err="1" smtClean="0">
                <a:solidFill>
                  <a:srgbClr val="FF5050"/>
                </a:solidFill>
              </a:rPr>
              <a:t>Geburtstag</a:t>
            </a:r>
            <a:r>
              <a:rPr lang="cs-CZ" sz="3200" b="1" dirty="0" smtClean="0">
                <a:solidFill>
                  <a:srgbClr val="FF5050"/>
                </a:solidFill>
              </a:rPr>
              <a:t>?</a:t>
            </a:r>
            <a:endParaRPr lang="cs-CZ" sz="3200" b="1" dirty="0">
              <a:solidFill>
                <a:srgbClr val="FF5050"/>
              </a:solidFill>
            </a:endParaRPr>
          </a:p>
        </p:txBody>
      </p:sp>
      <p:pic>
        <p:nvPicPr>
          <p:cNvPr id="5" name="Picture 3" descr="C:\Users\Katka\AppData\Local\Microsoft\Windows\Temporary Internet Files\Content.IE5\BLSC852C\MC9004404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0"/>
            <a:ext cx="1080120" cy="1412776"/>
          </a:xfrm>
          <a:prstGeom prst="rect">
            <a:avLst/>
          </a:prstGeom>
          <a:noFill/>
        </p:spPr>
      </p:pic>
      <p:sp>
        <p:nvSpPr>
          <p:cNvPr id="10" name="Tlačítko akce: Zpět nebo Předchozí 9">
            <a:hlinkClick r:id="" action="ppaction://hlinkshowjump?jump=previousslide" highlightClick="1"/>
          </p:cNvPr>
          <p:cNvSpPr/>
          <p:nvPr/>
        </p:nvSpPr>
        <p:spPr>
          <a:xfrm>
            <a:off x="7956376" y="5517232"/>
            <a:ext cx="1008112" cy="504056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Zpět nebo Předchozí 10">
            <a:hlinkClick r:id="rId6" action="ppaction://hlinksldjump" highlightClick="1"/>
          </p:cNvPr>
          <p:cNvSpPr/>
          <p:nvPr/>
        </p:nvSpPr>
        <p:spPr>
          <a:xfrm>
            <a:off x="7956376" y="6093296"/>
            <a:ext cx="1008112" cy="504056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5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348880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67-74.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err="1" smtClean="0">
                          <a:latin typeface="Courier New" pitchFamily="49" charset="0"/>
                          <a:cs typeface="Courier New" pitchFamily="49" charset="0"/>
                        </a:rPr>
                        <a:t>Wo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und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wann</a:t>
                      </a:r>
                      <a:r>
                        <a:rPr lang="cs-CZ" sz="1600" i="1" baseline="0" smtClean="0">
                          <a:latin typeface="Courier New" pitchFamily="49" charset="0"/>
                          <a:cs typeface="Courier New" pitchFamily="49" charset="0"/>
                        </a:rPr>
                        <a:t>?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VY_32_INOVACE_09.07.JEC.NJ.8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03. 12. 2012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FF5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5050"/>
                </a:solidFill>
              </a:rPr>
              <a:t>WO UND WANN?</a:t>
            </a:r>
            <a:endParaRPr lang="cs-CZ" sz="6000" b="1" dirty="0">
              <a:solidFill>
                <a:srgbClr val="FF505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UGKE972T\MC9002516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160240" cy="16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5GN1RC7D\MC90023359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6437"/>
            <a:ext cx="2086824" cy="15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8" y="4005064"/>
            <a:ext cx="2699442" cy="23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832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5GN1RC7D\MP90043946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56" y="4005064"/>
            <a:ext cx="2195540" cy="273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MLKNO658\MC90023388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18" y="4110933"/>
            <a:ext cx="2674527" cy="25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MLKNO658\MM900254500[1]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7" y="2360873"/>
            <a:ext cx="1240532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echova\AppData\Local\Microsoft\Windows\Temporary Internet Files\Content.IE5\MLKNO658\MM900254500[1]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36886"/>
            <a:ext cx="1264519" cy="126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3510210"/>
              </p:ext>
            </p:extLst>
          </p:nvPr>
        </p:nvGraphicFramePr>
        <p:xfrm>
          <a:off x="1403648" y="6926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3275856" y="4707037"/>
            <a:ext cx="2902148" cy="1741289"/>
            <a:chOff x="744" y="2177107"/>
            <a:chExt cx="2902148" cy="1741289"/>
          </a:xfrm>
          <a:solidFill>
            <a:srgbClr val="7030A0"/>
          </a:solidFill>
        </p:grpSpPr>
        <p:sp>
          <p:nvSpPr>
            <p:cNvPr id="6" name="Obdélník 5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>
              <a:hlinkClick r:id="rId7" action="ppaction://hlinksldjump"/>
            </p:cNvPr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400" kern="1200" dirty="0" smtClean="0">
                  <a:hlinkClick r:id="rId8" action="ppaction://hlinksldjump"/>
                </a:rPr>
                <a:t>DIE PLÄTZE</a:t>
              </a:r>
              <a:endParaRPr lang="cs-CZ" sz="3400" kern="1200" dirty="0"/>
            </a:p>
          </p:txBody>
        </p:sp>
      </p:grpSp>
      <p:sp>
        <p:nvSpPr>
          <p:cNvPr id="8" name="Zahnutá šipka doleva 7"/>
          <p:cNvSpPr/>
          <p:nvPr/>
        </p:nvSpPr>
        <p:spPr>
          <a:xfrm>
            <a:off x="7524328" y="1556792"/>
            <a:ext cx="792088" cy="2160240"/>
          </a:xfrm>
          <a:prstGeom prst="curvedLeftArrow">
            <a:avLst/>
          </a:prstGeom>
          <a:solidFill>
            <a:srgbClr val="FF339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doprava 10"/>
          <p:cNvSpPr/>
          <p:nvPr/>
        </p:nvSpPr>
        <p:spPr>
          <a:xfrm>
            <a:off x="632320" y="1524780"/>
            <a:ext cx="731520" cy="2224264"/>
          </a:xfrm>
          <a:prstGeom prst="curvedRightArrow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doprava 11"/>
          <p:cNvSpPr/>
          <p:nvPr/>
        </p:nvSpPr>
        <p:spPr>
          <a:xfrm>
            <a:off x="2544336" y="4509120"/>
            <a:ext cx="731520" cy="1414069"/>
          </a:xfrm>
          <a:prstGeom prst="curvedRightArrow">
            <a:avLst/>
          </a:prstGeom>
          <a:solidFill>
            <a:srgbClr val="FF339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doleva 12"/>
          <p:cNvSpPr/>
          <p:nvPr/>
        </p:nvSpPr>
        <p:spPr>
          <a:xfrm>
            <a:off x="6178004" y="4509120"/>
            <a:ext cx="698252" cy="1512168"/>
          </a:xfrm>
          <a:prstGeom prst="curvedLeftArrow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5050"/>
                </a:solidFill>
              </a:rPr>
              <a:t>DIE WOCHENTAGE - VERBINDE</a:t>
            </a:r>
            <a:endParaRPr lang="cs-CZ" b="1" dirty="0">
              <a:solidFill>
                <a:srgbClr val="FF505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76845"/>
              </p:ext>
            </p:extLst>
          </p:nvPr>
        </p:nvGraphicFramePr>
        <p:xfrm>
          <a:off x="1115616" y="1772816"/>
          <a:ext cx="29626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764694"/>
              </p:ext>
            </p:extLst>
          </p:nvPr>
        </p:nvGraphicFramePr>
        <p:xfrm>
          <a:off x="5220072" y="1772816"/>
          <a:ext cx="29626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Přímá spojovací šipka 6"/>
          <p:cNvCxnSpPr/>
          <p:nvPr/>
        </p:nvCxnSpPr>
        <p:spPr>
          <a:xfrm>
            <a:off x="4067944" y="2204864"/>
            <a:ext cx="1152128" cy="316835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4067944" y="2060848"/>
            <a:ext cx="1152128" cy="7920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067944" y="3429000"/>
            <a:ext cx="1152128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067944" y="4077072"/>
            <a:ext cx="1152128" cy="1944216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4067944" y="2708920"/>
            <a:ext cx="1152128" cy="201622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4067944" y="4005064"/>
            <a:ext cx="1152128" cy="144016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4067944" y="4653136"/>
            <a:ext cx="1152128" cy="1440160"/>
          </a:xfrm>
          <a:prstGeom prst="straightConnector1">
            <a:avLst/>
          </a:prstGeom>
          <a:ln w="317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atka\AppData\Local\Microsoft\Windows\Temporary Internet Files\Content.IE5\LEAGRYI7\MC900282176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5734730"/>
            <a:ext cx="558945" cy="1123270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827584" y="6320933"/>
            <a:ext cx="2376264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7030A0"/>
                </a:solidFill>
              </a:rPr>
              <a:t>PŘEDLOŽKA AM</a:t>
            </a:r>
            <a:endParaRPr lang="cs-CZ" sz="2600" b="1" dirty="0">
              <a:solidFill>
                <a:srgbClr val="7030A0"/>
              </a:solidFill>
            </a:endParaRPr>
          </a:p>
        </p:txBody>
      </p:sp>
      <p:sp>
        <p:nvSpPr>
          <p:cNvPr id="15" name="Tlačítko akce: Zpět nebo Předchozí 14">
            <a:hlinkClick r:id="" action="ppaction://hlinkshowjump?jump=previousslide" highlightClick="1"/>
          </p:cNvPr>
          <p:cNvSpPr/>
          <p:nvPr/>
        </p:nvSpPr>
        <p:spPr>
          <a:xfrm>
            <a:off x="7452320" y="6309320"/>
            <a:ext cx="1368152" cy="476672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0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042" y="11663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DIE JAHRESZEITEN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2052" name="Picture 4" descr="C:\Users\Jechova\AppData\Local\Microsoft\Windows\Temporary Internet Files\Content.IE5\MLKNO658\MC9000882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13" y="1721272"/>
            <a:ext cx="1490443" cy="189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UGKE972T\MC9001228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7" y="1852991"/>
            <a:ext cx="1754267" cy="17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MLKNO658\MC9004381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54" y="2028553"/>
            <a:ext cx="22014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chova\AppData\Local\Microsoft\Windows\Temporary Internet Files\Content.IE5\5GN1RC7D\MC900440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9808"/>
            <a:ext cx="1587624" cy="15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chova\AppData\Local\Microsoft\Windows\Temporary Internet Files\Content.IE5\UGKE972T\MC90002286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00" y="4399109"/>
            <a:ext cx="1847412" cy="205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echova\AppData\Local\Microsoft\Windows\Temporary Internet Files\Content.IE5\5GN1RC7D\MC90043259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echova\AppData\Local\Microsoft\Windows\Temporary Internet Files\Content.IE5\MLKNO658\MC9000196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0" y="4660776"/>
            <a:ext cx="1779142" cy="153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85884" y="3678577"/>
            <a:ext cx="24482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Der </a:t>
            </a:r>
            <a:r>
              <a:rPr lang="cs-CZ" sz="3200" dirty="0" err="1" smtClean="0"/>
              <a:t>Frühling</a:t>
            </a: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76992" y="3573016"/>
            <a:ext cx="24482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Der Sommer</a:t>
            </a:r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636505" y="6001404"/>
            <a:ext cx="24482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Der Winter</a:t>
            </a:r>
            <a:endParaRPr lang="cs-CZ" sz="3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649292" y="5986093"/>
            <a:ext cx="24482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Der </a:t>
            </a:r>
            <a:r>
              <a:rPr lang="cs-CZ" sz="3200" dirty="0" err="1" smtClean="0"/>
              <a:t>Herbst</a:t>
            </a:r>
            <a:endParaRPr lang="cs-CZ" sz="3200" dirty="0"/>
          </a:p>
        </p:txBody>
      </p:sp>
      <p:pic>
        <p:nvPicPr>
          <p:cNvPr id="2061" name="Picture 13" descr="C:\Users\Jechova\AppData\Local\Microsoft\Windows\Temporary Internet Files\Content.IE5\5GN1RC7D\MC90023737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58" y="4233415"/>
            <a:ext cx="2206684" cy="17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298156" y="1400873"/>
            <a:ext cx="25871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PŘEDLOŽKA IM 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19" name="Tlačítko akce: Zpět nebo Předchozí 18">
            <a:hlinkClick r:id="rId10" action="ppaction://hlinksldjump" highlightClick="1"/>
          </p:cNvPr>
          <p:cNvSpPr/>
          <p:nvPr/>
        </p:nvSpPr>
        <p:spPr>
          <a:xfrm>
            <a:off x="179512" y="6237312"/>
            <a:ext cx="1042416" cy="548680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lačítko akce: Dopředu nebo Další 19">
            <a:hlinkClick r:id="" action="ppaction://hlinkshowjump?jump=nextslide" highlightClick="1"/>
          </p:cNvPr>
          <p:cNvSpPr/>
          <p:nvPr/>
        </p:nvSpPr>
        <p:spPr>
          <a:xfrm>
            <a:off x="8028384" y="5301208"/>
            <a:ext cx="1008112" cy="504056"/>
          </a:xfrm>
          <a:prstGeom prst="actionButtonForwardNex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4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WANN KANN MAN DAS MACHEN?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5GN1RC7D\MC9002309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0" y="4502907"/>
            <a:ext cx="2738828" cy="179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MLKNO658\MC9003588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50" y="1916832"/>
            <a:ext cx="2263974" cy="19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5GN1RC7D\MC9002321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82395"/>
            <a:ext cx="2240124" cy="28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chova\AppData\Local\Microsoft\Windows\Temporary Internet Files\Content.IE5\5GN1RC7D\MC9001987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3668"/>
            <a:ext cx="2525495" cy="31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Jechova\AppData\Local\Microsoft\Windows\Temporary Internet Files\Content.IE5\XXHBERYH\MM910001141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53" y="4309396"/>
            <a:ext cx="1609627" cy="21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Jechova\AppData\Local\Microsoft\Windows\Temporary Internet Files\Content.IE5\MLKNO658\MC9004283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827360" cy="22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>
          <a:xfrm>
            <a:off x="107504" y="6093296"/>
            <a:ext cx="1080120" cy="576064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Zpět nebo Předchozí 10">
            <a:hlinkClick r:id="rId8" action="ppaction://hlinksldjump" highlightClick="1"/>
          </p:cNvPr>
          <p:cNvSpPr/>
          <p:nvPr/>
        </p:nvSpPr>
        <p:spPr>
          <a:xfrm>
            <a:off x="7956376" y="6021288"/>
            <a:ext cx="1080120" cy="576064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6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928" y="14739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DIE MONATE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XXHBERYH\MC90023415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71400"/>
            <a:ext cx="1530522" cy="1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385664" y="2027536"/>
            <a:ext cx="2458144" cy="79644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0706" y="2133370"/>
            <a:ext cx="217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Der </a:t>
            </a:r>
            <a:r>
              <a:rPr lang="cs-CZ" sz="3200" b="1" dirty="0" err="1" smtClean="0">
                <a:solidFill>
                  <a:schemeClr val="accent3">
                    <a:lumMod val="50000"/>
                  </a:schemeClr>
                </a:solidFill>
              </a:rPr>
              <a:t>Januar</a:t>
            </a:r>
            <a:endParaRPr lang="cs-CZ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353772" y="2027536"/>
            <a:ext cx="2304256" cy="829822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182478" y="3160307"/>
            <a:ext cx="288032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6221743" y="3145323"/>
            <a:ext cx="252028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189615" y="4376285"/>
            <a:ext cx="2880320" cy="904916"/>
          </a:xfrm>
          <a:prstGeom prst="round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3377029" y="3145323"/>
            <a:ext cx="252028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221128" y="5659896"/>
            <a:ext cx="2880320" cy="8605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3372570" y="4376285"/>
            <a:ext cx="2529199" cy="904916"/>
          </a:xfrm>
          <a:prstGeom prst="round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3246689" y="5652295"/>
            <a:ext cx="2880320" cy="8681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6202440" y="2000395"/>
            <a:ext cx="2593892" cy="884103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6127009" y="4376285"/>
            <a:ext cx="2703957" cy="864096"/>
          </a:xfrm>
          <a:prstGeom prst="round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6310686" y="5652295"/>
            <a:ext cx="2725809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3377029" y="2133370"/>
            <a:ext cx="244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Der </a:t>
            </a:r>
            <a:r>
              <a:rPr lang="cs-CZ" sz="3200" b="1" dirty="0" err="1" smtClean="0">
                <a:solidFill>
                  <a:schemeClr val="accent3">
                    <a:lumMod val="50000"/>
                  </a:schemeClr>
                </a:solidFill>
              </a:rPr>
              <a:t>Februar</a:t>
            </a:r>
            <a:endParaRPr lang="cs-CZ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396827" y="2133369"/>
            <a:ext cx="217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  Der </a:t>
            </a:r>
            <a:r>
              <a:rPr lang="cs-CZ" sz="3200" b="1" dirty="0" err="1" smtClean="0">
                <a:solidFill>
                  <a:schemeClr val="accent3">
                    <a:lumMod val="50000"/>
                  </a:schemeClr>
                </a:solidFill>
              </a:rPr>
              <a:t>März</a:t>
            </a:r>
            <a:endParaRPr lang="cs-CZ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83568" y="3284984"/>
            <a:ext cx="217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3399"/>
                </a:solidFill>
              </a:rPr>
              <a:t>Der </a:t>
            </a:r>
            <a:r>
              <a:rPr lang="cs-CZ" sz="3200" b="1" dirty="0" err="1" smtClean="0">
                <a:solidFill>
                  <a:srgbClr val="FF3399"/>
                </a:solidFill>
              </a:rPr>
              <a:t>April</a:t>
            </a:r>
            <a:endParaRPr lang="cs-CZ" sz="3200" b="1" dirty="0">
              <a:solidFill>
                <a:srgbClr val="FF3399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707904" y="3356992"/>
            <a:ext cx="217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</a:t>
            </a:r>
            <a:r>
              <a:rPr lang="cs-CZ" sz="3200" b="1" dirty="0" smtClean="0">
                <a:solidFill>
                  <a:srgbClr val="FF3399"/>
                </a:solidFill>
              </a:rPr>
              <a:t>Der </a:t>
            </a:r>
            <a:r>
              <a:rPr lang="cs-CZ" sz="3200" b="1" dirty="0" err="1" smtClean="0">
                <a:solidFill>
                  <a:srgbClr val="FF3399"/>
                </a:solidFill>
              </a:rPr>
              <a:t>Mai</a:t>
            </a:r>
            <a:endParaRPr lang="cs-CZ" sz="3200" b="1" dirty="0">
              <a:solidFill>
                <a:srgbClr val="FF3399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440162" y="3367023"/>
            <a:ext cx="217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</a:t>
            </a:r>
            <a:r>
              <a:rPr lang="cs-CZ" sz="3200" b="1" dirty="0" smtClean="0">
                <a:solidFill>
                  <a:srgbClr val="FF3399"/>
                </a:solidFill>
              </a:rPr>
              <a:t>Der Juni</a:t>
            </a:r>
            <a:endParaRPr lang="cs-CZ" sz="3200" b="1" dirty="0">
              <a:solidFill>
                <a:srgbClr val="FF3399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44719" y="4572359"/>
            <a:ext cx="217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Der </a:t>
            </a:r>
            <a:r>
              <a:rPr lang="cs-CZ" sz="3200" b="1" dirty="0" err="1" smtClean="0">
                <a:solidFill>
                  <a:schemeClr val="accent6">
                    <a:lumMod val="75000"/>
                  </a:schemeClr>
                </a:solidFill>
              </a:rPr>
              <a:t>Juli</a:t>
            </a:r>
            <a:endParaRPr 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06714" y="4536355"/>
            <a:ext cx="243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Der August</a:t>
            </a:r>
            <a:endParaRPr 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127010" y="4515945"/>
            <a:ext cx="301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Der </a:t>
            </a:r>
            <a:r>
              <a:rPr lang="cs-CZ" sz="3200" b="1" dirty="0" err="1" smtClean="0">
                <a:solidFill>
                  <a:schemeClr val="accent6">
                    <a:lumMod val="75000"/>
                  </a:schemeClr>
                </a:solidFill>
              </a:rPr>
              <a:t>September</a:t>
            </a:r>
            <a:endParaRPr 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95536" y="5820234"/>
            <a:ext cx="245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3300"/>
                </a:solidFill>
              </a:rPr>
              <a:t>Der </a:t>
            </a:r>
            <a:r>
              <a:rPr lang="cs-CZ" sz="3200" b="1" dirty="0" err="1" smtClean="0">
                <a:solidFill>
                  <a:srgbClr val="FF3300"/>
                </a:solidFill>
              </a:rPr>
              <a:t>Oktober</a:t>
            </a:r>
            <a:endParaRPr lang="cs-CZ" sz="3200" b="1" dirty="0">
              <a:solidFill>
                <a:srgbClr val="FF33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439642" y="5797759"/>
            <a:ext cx="277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3300"/>
                </a:solidFill>
              </a:rPr>
              <a:t>Der </a:t>
            </a:r>
            <a:r>
              <a:rPr lang="cs-CZ" sz="3200" b="1" dirty="0" err="1" smtClean="0">
                <a:solidFill>
                  <a:srgbClr val="FF3300"/>
                </a:solidFill>
              </a:rPr>
              <a:t>November</a:t>
            </a:r>
            <a:endParaRPr lang="cs-CZ" sz="3200" b="1" dirty="0">
              <a:solidFill>
                <a:srgbClr val="FF33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322759" y="5802646"/>
            <a:ext cx="278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3300"/>
                </a:solidFill>
              </a:rPr>
              <a:t>Der </a:t>
            </a:r>
            <a:r>
              <a:rPr lang="cs-CZ" sz="3200" b="1" dirty="0" err="1" smtClean="0">
                <a:solidFill>
                  <a:srgbClr val="FF3300"/>
                </a:solidFill>
              </a:rPr>
              <a:t>Dezember</a:t>
            </a:r>
            <a:endParaRPr lang="cs-CZ" sz="3200" b="1" dirty="0">
              <a:solidFill>
                <a:srgbClr val="FF330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UGKE972T\MC9002872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460595" cy="14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3246689" y="1400873"/>
            <a:ext cx="25871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PŘEDLOŽKA IM 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35" name="Tlačítko akce: Dopředu nebo Další 34">
            <a:hlinkClick r:id="" action="ppaction://hlinkshowjump?jump=nextslide" highlightClick="1"/>
          </p:cNvPr>
          <p:cNvSpPr/>
          <p:nvPr/>
        </p:nvSpPr>
        <p:spPr>
          <a:xfrm>
            <a:off x="8028384" y="1340768"/>
            <a:ext cx="864096" cy="576064"/>
          </a:xfrm>
          <a:prstGeom prst="actionButtonForwardNex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7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WELCHER MONAT IST DAS?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UGKE972T\MC9003986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2" y="1711532"/>
            <a:ext cx="2495950" cy="22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5GN1RC7D\MC9003001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1783994" cy="17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5GN1RC7D\MC9002870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48" y="2402528"/>
            <a:ext cx="1069617" cy="120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chova\AppData\Local\Microsoft\Windows\Temporary Internet Files\Content.IE5\UGKE972T\MC90042810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52195"/>
            <a:ext cx="1668064" cy="15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echova\AppData\Local\Microsoft\Windows\Temporary Internet Files\Content.IE5\MLKNO658\MC9000789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1" y="4104518"/>
            <a:ext cx="2586017" cy="19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echova\AppData\Local\Microsoft\Windows\Temporary Internet Files\Content.IE5\UGKE972T\MC90023218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97" y="3514503"/>
            <a:ext cx="1080120" cy="102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echova\AppData\Local\Microsoft\Windows\Temporary Internet Files\Content.IE5\XXHBERYH\MC90030020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57" y="3952195"/>
            <a:ext cx="2168963" cy="20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Jechova\AppData\Local\Microsoft\Windows\Temporary Internet Files\Content.IE5\5GN1RC7D\MC90023941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36" y="3941486"/>
            <a:ext cx="1053842" cy="121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Jechova\AppData\Local\Microsoft\Windows\Temporary Internet Files\Content.IE5\MLKNO658\MC90023779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41" y="1708392"/>
            <a:ext cx="1292848" cy="138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Jechova\AppData\Local\Microsoft\Windows\Temporary Internet Files\Content.IE5\UGKE972T\MC90028089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99" y="1747292"/>
            <a:ext cx="1645145" cy="161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85190" y="5625925"/>
            <a:ext cx="3261121" cy="1119285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5831625"/>
            <a:ext cx="232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00518E"/>
                </a:solidFill>
              </a:rPr>
              <a:t>Hast</a:t>
            </a:r>
            <a:r>
              <a:rPr lang="cs-CZ" sz="2000" b="1" dirty="0" smtClean="0">
                <a:solidFill>
                  <a:srgbClr val="00518E"/>
                </a:solidFill>
              </a:rPr>
              <a:t> </a:t>
            </a:r>
            <a:r>
              <a:rPr lang="cs-CZ" sz="2000" b="1" dirty="0" err="1" smtClean="0">
                <a:solidFill>
                  <a:srgbClr val="00518E"/>
                </a:solidFill>
              </a:rPr>
              <a:t>du</a:t>
            </a:r>
            <a:r>
              <a:rPr lang="cs-CZ" sz="2000" b="1" dirty="0" smtClean="0">
                <a:solidFill>
                  <a:srgbClr val="00518E"/>
                </a:solidFill>
              </a:rPr>
              <a:t> </a:t>
            </a:r>
            <a:r>
              <a:rPr lang="cs-CZ" sz="2000" b="1" dirty="0" err="1" smtClean="0">
                <a:solidFill>
                  <a:srgbClr val="00518E"/>
                </a:solidFill>
              </a:rPr>
              <a:t>einen</a:t>
            </a:r>
            <a:r>
              <a:rPr lang="cs-CZ" sz="2000" b="1" dirty="0" smtClean="0">
                <a:solidFill>
                  <a:srgbClr val="00518E"/>
                </a:solidFill>
              </a:rPr>
              <a:t> </a:t>
            </a:r>
            <a:r>
              <a:rPr lang="cs-CZ" sz="2000" b="1" dirty="0" err="1" smtClean="0">
                <a:solidFill>
                  <a:srgbClr val="00518E"/>
                </a:solidFill>
              </a:rPr>
              <a:t>Lieblingsmonat</a:t>
            </a:r>
            <a:r>
              <a:rPr lang="cs-CZ" sz="2000" b="1" dirty="0" smtClean="0">
                <a:solidFill>
                  <a:srgbClr val="00518E"/>
                </a:solidFill>
              </a:rPr>
              <a:t>?</a:t>
            </a:r>
            <a:endParaRPr lang="cs-CZ" sz="2000" b="1" dirty="0">
              <a:solidFill>
                <a:srgbClr val="00518E"/>
              </a:solidFill>
            </a:endParaRPr>
          </a:p>
        </p:txBody>
      </p:sp>
      <p:sp>
        <p:nvSpPr>
          <p:cNvPr id="16" name="Tlačítko akce: Zpět nebo Předchozí 15">
            <a:hlinkClick r:id="rId12" action="ppaction://hlinksldjump" highlightClick="1"/>
          </p:cNvPr>
          <p:cNvSpPr/>
          <p:nvPr/>
        </p:nvSpPr>
        <p:spPr>
          <a:xfrm>
            <a:off x="7812360" y="6237312"/>
            <a:ext cx="1080120" cy="432048"/>
          </a:xfrm>
          <a:prstGeom prst="actionButtonBackPreviou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2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463</Words>
  <Application>Microsoft Office PowerPoint</Application>
  <PresentationFormat>Předvádění na obrazovce (4:3)</PresentationFormat>
  <Paragraphs>169</Paragraphs>
  <Slides>17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Prezentace aplikace PowerPoint</vt:lpstr>
      <vt:lpstr>WO UND WANN?</vt:lpstr>
      <vt:lpstr>Prezentace aplikace PowerPoint</vt:lpstr>
      <vt:lpstr>DIE WOCHENTAGE - VERBINDE</vt:lpstr>
      <vt:lpstr>DIE JAHRESZEITEN</vt:lpstr>
      <vt:lpstr>WANN KANN MAN DAS MACHEN?</vt:lpstr>
      <vt:lpstr>DIE MONATE</vt:lpstr>
      <vt:lpstr>WELCHER MONAT IST DAS?</vt:lpstr>
      <vt:lpstr>WIE SPÄT IST ES?</vt:lpstr>
      <vt:lpstr>     WEIßT DU, WIE SPÄT IST ES?</vt:lpstr>
      <vt:lpstr>WANN KOMMEN SIE? </vt:lpstr>
      <vt:lpstr>WO SIND DIE LEUTE? VERBINDE.</vt:lpstr>
      <vt:lpstr>3. PÁD </vt:lpstr>
      <vt:lpstr>BILDE DIE SÄTZE</vt:lpstr>
      <vt:lpstr>DIE EINLADUNG ICH HABE GEBURTSTAG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UND WANN?</dc:title>
  <dc:creator>Kateřina Jechová</dc:creator>
  <cp:lastModifiedBy>Jechova</cp:lastModifiedBy>
  <cp:revision>94</cp:revision>
  <dcterms:created xsi:type="dcterms:W3CDTF">2012-11-18T17:50:02Z</dcterms:created>
  <dcterms:modified xsi:type="dcterms:W3CDTF">2013-02-24T08:36:19Z</dcterms:modified>
</cp:coreProperties>
</file>